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2.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3.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 id="2147483732" r:id="rId2"/>
    <p:sldMasterId id="2147483759" r:id="rId3"/>
    <p:sldMasterId id="2147483791" r:id="rId4"/>
  </p:sldMasterIdLst>
  <p:notesMasterIdLst>
    <p:notesMasterId r:id="rId18"/>
  </p:notesMasterIdLst>
  <p:sldIdLst>
    <p:sldId id="281" r:id="rId5"/>
    <p:sldId id="282" r:id="rId6"/>
    <p:sldId id="280" r:id="rId7"/>
    <p:sldId id="260" r:id="rId8"/>
    <p:sldId id="266" r:id="rId9"/>
    <p:sldId id="284" r:id="rId10"/>
    <p:sldId id="285" r:id="rId11"/>
    <p:sldId id="265" r:id="rId12"/>
    <p:sldId id="267" r:id="rId13"/>
    <p:sldId id="273" r:id="rId14"/>
    <p:sldId id="283" r:id="rId15"/>
    <p:sldId id="286" r:id="rId16"/>
    <p:sldId id="287"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80CC"/>
    <a:srgbClr val="50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466" autoAdjust="0"/>
  </p:normalViewPr>
  <p:slideViewPr>
    <p:cSldViewPr snapToGrid="0">
      <p:cViewPr>
        <p:scale>
          <a:sx n="66" d="100"/>
          <a:sy n="66" d="100"/>
        </p:scale>
        <p:origin x="2274"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30.png>
</file>

<file path=ppt/media/image31.png>
</file>

<file path=ppt/media/image4.png>
</file>

<file path=ppt/media/image45.png>
</file>

<file path=ppt/media/image5.png>
</file>

<file path=ppt/media/image50.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E2CA05-D46F-411E-8AED-831C4111CACF}" type="datetimeFigureOut">
              <a:rPr lang="fr-CA" smtClean="0"/>
              <a:t>2017-04-19</a:t>
            </a:fld>
            <a:endParaRPr lang="fr-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FE04B4-732D-4944-8ECA-98B3764AA58D}" type="slidenum">
              <a:rPr lang="fr-CA" smtClean="0"/>
              <a:t>‹#›</a:t>
            </a:fld>
            <a:endParaRPr lang="fr-CA"/>
          </a:p>
        </p:txBody>
      </p:sp>
    </p:spTree>
    <p:extLst>
      <p:ext uri="{BB962C8B-B14F-4D97-AF65-F5344CB8AC3E}">
        <p14:creationId xmlns:p14="http://schemas.microsoft.com/office/powerpoint/2010/main" val="4059319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msdn.microsoft.com/en-us/library/azure/dn781481.aspx" TargetMode="External"/><Relationship Id="rId5" Type="http://schemas.openxmlformats.org/officeDocument/2006/relationships/hyperlink" Target="http://msdn.microsoft.com/en-us/library/azure/dn782246.aspx" TargetMode="External"/><Relationship Id="rId4" Type="http://schemas.openxmlformats.org/officeDocument/2006/relationships/hyperlink" Target="http://azure.microsoft.com/documentation/articles/documentdb-manage-account/"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azure.microsoft.com/en-us/documentation/articles/documentdb-create-accoun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7BFE04B4-732D-4944-8ECA-98B3764AA58D}" type="slidenum">
              <a:rPr lang="fr-CA" smtClean="0"/>
              <a:t>1</a:t>
            </a:fld>
            <a:endParaRPr lang="fr-CA"/>
          </a:p>
        </p:txBody>
      </p:sp>
    </p:spTree>
    <p:extLst>
      <p:ext uri="{BB962C8B-B14F-4D97-AF65-F5344CB8AC3E}">
        <p14:creationId xmlns:p14="http://schemas.microsoft.com/office/powerpoint/2010/main" val="645852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Master key</a:t>
            </a:r>
          </a:p>
          <a:p>
            <a:r>
              <a:rPr lang="en-US" dirty="0"/>
              <a:t>A master key is a security token to access all resources for an account. Individuals with the key have read and write access to the all resources in the database account. Use caution when distributing master keys. The primary master key and secondary master key are available in the Keys blade of the </a:t>
            </a:r>
            <a:r>
              <a:rPr lang="en-US" dirty="0">
                <a:hlinkClick r:id="rId3"/>
              </a:rPr>
              <a:t>Azure Preview portal</a:t>
            </a:r>
            <a:r>
              <a:rPr lang="en-US" dirty="0"/>
              <a:t>.</a:t>
            </a:r>
          </a:p>
          <a:p>
            <a:endParaRPr lang="en-US" dirty="0"/>
          </a:p>
          <a:p>
            <a:r>
              <a:rPr lang="en-US" b="1" dirty="0"/>
              <a:t>Access control on resources</a:t>
            </a:r>
          </a:p>
          <a:p>
            <a:r>
              <a:rPr lang="en-US" dirty="0">
                <a:effectLst/>
              </a:rPr>
              <a:t>Access to DocumentDB resources is governed by a master key token or a resource token. The master key token is the all access key token that allows individuals to have full control of DocumentDB resources in a particular account. The master key is created during the creation of an account. There are two sets of master keys, the primary key and the secondary key. The administrator of the account can then exercise key rotation using the secondary key. In addition, the account administrator can also regenerate the keys as needed. For instructions on regenerating and rolling keys, see </a:t>
            </a:r>
            <a:r>
              <a:rPr lang="en-US" dirty="0">
                <a:effectLst/>
                <a:hlinkClick r:id="rId4"/>
              </a:rPr>
              <a:t>How to manage a DocumentDB account</a:t>
            </a:r>
            <a:r>
              <a:rPr lang="en-US" dirty="0">
                <a:effectLst/>
              </a:rPr>
              <a:t>.</a:t>
            </a:r>
          </a:p>
          <a:p>
            <a:endParaRPr lang="en-US" dirty="0">
              <a:effectLst/>
            </a:endParaRPr>
          </a:p>
          <a:p>
            <a:r>
              <a:rPr lang="en-US" dirty="0">
                <a:effectLst/>
              </a:rPr>
              <a:t>Resource tokens are created when users in a database are set up with access permissions for precise access control on a resource. A permission resource contains a hash resource token specifically constructed with the information regarding the resource path and access type a user has access to. The permission resource token is time bound and the validity period can be overridden. When a permission resource is acted upon on (POST, GET, PUT), a new resource token is generated. For information on permissions and resource tokens, see </a:t>
            </a:r>
            <a:r>
              <a:rPr lang="en-US" dirty="0">
                <a:effectLst/>
                <a:hlinkClick r:id="rId5"/>
              </a:rPr>
              <a:t>Operations on DocumentDB Permissions</a:t>
            </a:r>
            <a:r>
              <a:rPr lang="en-US" dirty="0">
                <a:effectLst/>
              </a:rPr>
              <a:t>. </a:t>
            </a:r>
          </a:p>
          <a:p>
            <a:r>
              <a:rPr lang="en-US" dirty="0">
                <a:effectLst/>
              </a:rPr>
              <a:t>All REST operations must include the authorization header with the authorization string in order to interact with a resource.</a:t>
            </a:r>
            <a:endParaRPr lang="en-US" dirty="0"/>
          </a:p>
          <a:p>
            <a:endParaRPr lang="en-US" b="0" dirty="0"/>
          </a:p>
          <a:p>
            <a:r>
              <a:rPr lang="en-US" b="1" dirty="0"/>
              <a:t>User</a:t>
            </a:r>
            <a:r>
              <a:rPr lang="en-US" b="1" baseline="0" dirty="0"/>
              <a:t> operations</a:t>
            </a:r>
            <a:endParaRPr lang="en-US" b="1" dirty="0"/>
          </a:p>
          <a:p>
            <a:r>
              <a:rPr lang="en-US" dirty="0">
                <a:effectLst/>
              </a:rPr>
              <a:t>The DocumentDB API supports basic CRUD operations on the resources under a database account. A user is a logical namespace for scoping permissions on collections, documents, attachment, stored procedures, triggers and user-defined functions. The user construct lives under a database resource thus cannot cross the database boundary it is under. The user resource is represented by users in the DocumentDB REST resource mode. It is a system resource thus contains a fixed schema.</a:t>
            </a:r>
          </a:p>
          <a:p>
            <a:r>
              <a:rPr lang="en-US" dirty="0">
                <a:effectLst/>
              </a:rPr>
              <a:t>The top-level topic that outlines the basic CRUD operations on the resources under a DocumentDB database account, that itemizes those resources and describes the URLs used to access them is </a:t>
            </a:r>
            <a:r>
              <a:rPr lang="en-US" dirty="0">
                <a:effectLst/>
                <a:hlinkClick r:id="rId6"/>
              </a:rPr>
              <a:t>Azure DocumentDB REST API Reference</a:t>
            </a:r>
            <a:r>
              <a:rPr lang="en-US" dirty="0">
                <a:effectLst/>
              </a:rPr>
              <a:t>.</a:t>
            </a:r>
          </a:p>
          <a:p>
            <a:endParaRPr lang="en-US" b="0" dirty="0">
              <a:effectLst/>
            </a:endParaRPr>
          </a:p>
          <a:p>
            <a:r>
              <a:rPr lang="en-US" b="1" dirty="0">
                <a:effectLst/>
              </a:rPr>
              <a:t>Permission operations</a:t>
            </a:r>
          </a:p>
          <a:p>
            <a:r>
              <a:rPr lang="en-US" dirty="0">
                <a:effectLst/>
              </a:rPr>
              <a:t>The DocumentDB API supports basic CRUD operations on the resources under a database account. Permission is an authorization token associated with a user for authorized access to a specific resource. It is used to manage access to collections, documents, attachments, stored procedures, triggers and user-defined functions for a particular user. You can associate only one permission to a particular resource for a user. For example, MarketingCollection with _rid xynsa== can only be associated with one permission for user JanetSmith@contoso.com. An attempt to add another permission to MarketingCollection for Janet will result in an error (409 Conflict). There are only two permissionMode, All and Read. All will provide read, write and delete access to a resource. Read is self-explanatory. A resource token is created every time a GET or PUT or POST is performed on a permission. By default, the validity period of a resource token is 1 hour. The validity period can be overridden to up to 5 hours.</a:t>
            </a:r>
          </a:p>
          <a:p>
            <a:endParaRPr lang="en-US" b="0" dirty="0"/>
          </a:p>
          <a:p>
            <a:r>
              <a:rPr lang="en-US" b="1" dirty="0"/>
              <a:t>Code execution security</a:t>
            </a:r>
          </a:p>
          <a:p>
            <a:r>
              <a:rPr lang="en-US" dirty="0"/>
              <a:t>JavaScript stored procedures and triggers are sandboxed so that the effects of one script do not leak to the other without going through the snapshot transaction isolation at the database level. The runtime environments are pooled but cleaned of the context after each run. Hence they are guaranteed to be safe of any unintended side effects from each other</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0A7F1-1D53-4645-8AB9-46355AEB788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42822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99018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0A7F1-1D53-4645-8AB9-46355AEB788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82410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0A7F1-1D53-4645-8AB9-46355AEB788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97117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fld id="{7BFE04B4-732D-4944-8ECA-98B3764AA58D}" type="slidenum">
              <a:rPr lang="fr-CA" smtClean="0"/>
              <a:t>2</a:t>
            </a:fld>
            <a:endParaRPr lang="fr-CA"/>
          </a:p>
        </p:txBody>
      </p:sp>
    </p:spTree>
    <p:extLst>
      <p:ext uri="{BB962C8B-B14F-4D97-AF65-F5344CB8AC3E}">
        <p14:creationId xmlns:p14="http://schemas.microsoft.com/office/powerpoint/2010/main" val="2636810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aseline="0" dirty="0"/>
              <a:t>NoSQL refers to </a:t>
            </a:r>
            <a:r>
              <a:rPr lang="en-US" sz="1100" dirty="0"/>
              <a:t>databases that allow you to store and retrieve data in various structures, formats, and models other than a tabular relational model (RDBMS).</a:t>
            </a:r>
          </a:p>
          <a:p>
            <a:endParaRPr lang="en-US" sz="1100" dirty="0"/>
          </a:p>
          <a:p>
            <a:r>
              <a:rPr lang="en-US" sz="1100" dirty="0"/>
              <a:t>It can run in the cloud or on-premises, and four general categories of stores</a:t>
            </a:r>
            <a:r>
              <a:rPr lang="en-US" sz="1100" baseline="0" dirty="0"/>
              <a:t> are encompassed</a:t>
            </a:r>
            <a:r>
              <a:rPr lang="en-US" sz="1100" dirty="0"/>
              <a:t>:</a:t>
            </a:r>
          </a:p>
          <a:p>
            <a:pPr marL="171450" indent="-171450">
              <a:buFont typeface="Arial" panose="020B0604020202020204" pitchFamily="34" charset="0"/>
              <a:buChar char="•"/>
            </a:pPr>
            <a:r>
              <a:rPr lang="en-US" sz="1100" dirty="0"/>
              <a:t>Key-Value</a:t>
            </a:r>
          </a:p>
          <a:p>
            <a:pPr marL="171450" indent="-171450">
              <a:buFont typeface="Arial" panose="020B0604020202020204" pitchFamily="34" charset="0"/>
              <a:buChar char="•"/>
            </a:pPr>
            <a:r>
              <a:rPr lang="en-US" sz="1100" dirty="0"/>
              <a:t>Document</a:t>
            </a:r>
          </a:p>
          <a:p>
            <a:pPr marL="171450" indent="-171450">
              <a:buFont typeface="Arial" panose="020B0604020202020204" pitchFamily="34" charset="0"/>
              <a:buChar char="•"/>
            </a:pPr>
            <a:r>
              <a:rPr lang="en-US" sz="1100" dirty="0"/>
              <a:t>Wide-column</a:t>
            </a:r>
          </a:p>
          <a:p>
            <a:pPr marL="171450" indent="-171450">
              <a:spcAft>
                <a:spcPts val="1765"/>
              </a:spcAft>
              <a:buFont typeface="Arial" panose="020B0604020202020204" pitchFamily="34" charset="0"/>
              <a:buChar char="•"/>
            </a:pPr>
            <a:r>
              <a:rPr lang="en-US" sz="1100" dirty="0"/>
              <a:t>Graph</a:t>
            </a:r>
          </a:p>
          <a:p>
            <a:pPr>
              <a:spcAft>
                <a:spcPts val="1765"/>
              </a:spcAft>
            </a:pPr>
            <a:r>
              <a:rPr lang="en-US" sz="1100" i="0" kern="1200" dirty="0">
                <a:effectLst/>
              </a:rPr>
              <a:t>But relational technology isn’t always the best approach. Suppose you need to work with very large amounts of data, for example, too much to store on a single machine. Scaling relational technology to work effectively across many servers (physical or virtual) can be challenging. Or suppose your application works with data that’s not a natural fit for relational systems, such as JavaScript Object Notation (JSON) documents. Shoehorning the data into relational tables is possible, but a storage technology expressly designed to work with this kind of information</a:t>
            </a:r>
            <a:br>
              <a:rPr lang="en-US" sz="1100" i="0" kern="1200" dirty="0">
                <a:effectLst/>
              </a:rPr>
            </a:br>
            <a:r>
              <a:rPr lang="en-US" sz="1100" i="0" kern="1200" dirty="0">
                <a:effectLst/>
              </a:rPr>
              <a:t>might be simpler.</a:t>
            </a:r>
            <a:br>
              <a:rPr lang="en-US" sz="1100" i="0" kern="1200" dirty="0">
                <a:effectLst/>
              </a:rPr>
            </a:br>
            <a:r>
              <a:rPr lang="en-US" sz="1100" i="0" kern="1200" dirty="0">
                <a:effectLst/>
              </a:rPr>
              <a:t>NoSQL technologies have been created to address problems like these. As the name suggests, the label encompasses a variety of storage technologies that don’t use the familiar relational model. Yet because they can provide greater scalability, alternative data formats, and other advantages, NoSQL options can sometimes be the right choice. Relational databases have a good future, and they’re still the best choice in many situations. But NoSQL databases get more important every day.</a:t>
            </a:r>
            <a:br>
              <a:rPr lang="en-US" sz="1100" i="0" kern="1200" dirty="0">
                <a:effectLst/>
              </a:rPr>
            </a:br>
            <a:br>
              <a:rPr lang="en-US" sz="1100" i="0" kern="1200" dirty="0">
                <a:effectLst/>
              </a:rPr>
            </a:br>
            <a:endParaRPr lang="en-US" sz="1100" dirty="0"/>
          </a:p>
        </p:txBody>
      </p:sp>
      <p:sp>
        <p:nvSpPr>
          <p:cNvPr id="6" name="Date Placeholder 5"/>
          <p:cNvSpPr>
            <a:spLocks noGrp="1"/>
          </p:cNvSpPr>
          <p:nvPr>
            <p:ph type="dt" idx="12"/>
          </p:nvPr>
        </p:nvSpPr>
        <p:spPr/>
        <p:txBody>
          <a:bodyPr/>
          <a:lstStyle/>
          <a:p>
            <a:fld id="{97EC2E71-BC3B-49B8-B2BF-93DCC9B91A9A}" type="datetime1">
              <a:rPr lang="en-US" smtClean="0">
                <a:solidFill>
                  <a:prstClr val="black"/>
                </a:solidFill>
              </a:rPr>
              <a:pPr/>
              <a:t>4/19/2017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401337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DocumentDB?</a:t>
            </a:r>
          </a:p>
          <a:p>
            <a:endParaRPr lang="en-US" dirty="0"/>
          </a:p>
          <a:p>
            <a:pPr>
              <a:spcAft>
                <a:spcPts val="600"/>
              </a:spcAft>
            </a:pPr>
            <a:r>
              <a:rPr lang="en-US" dirty="0"/>
              <a:t>DocumentDB is </a:t>
            </a:r>
            <a:r>
              <a:rPr lang="en-US" sz="1200" dirty="0">
                <a:solidFill>
                  <a:srgbClr val="3F3F3F"/>
                </a:solidFill>
              </a:rPr>
              <a:t>a</a:t>
            </a:r>
            <a:r>
              <a:rPr lang="en-US" sz="1200" dirty="0">
                <a:solidFill>
                  <a:srgbClr val="3F3F3F"/>
                </a:solidFill>
                <a:ea typeface="Calibri" panose="020F0502020204030204" pitchFamily="34" charset="0"/>
                <a:cs typeface="Calibri" panose="020F0502020204030204" pitchFamily="34" charset="0"/>
              </a:rPr>
              <a:t> </a:t>
            </a:r>
            <a:r>
              <a:rPr lang="en-US" sz="1200" dirty="0">
                <a:solidFill>
                  <a:srgbClr val="0071BC"/>
                </a:solidFill>
                <a:ea typeface="Calibri" panose="020F0502020204030204" pitchFamily="34" charset="0"/>
                <a:cs typeface="Segoe UI Semibold" panose="020B0702040204020203" pitchFamily="34" charset="0"/>
              </a:rPr>
              <a:t>NoSQL document database-as-a-service</a:t>
            </a:r>
            <a:r>
              <a:rPr lang="en-US" sz="1200" dirty="0">
                <a:solidFill>
                  <a:srgbClr val="3F3F3F"/>
                </a:solidFill>
                <a:ea typeface="Calibri" panose="020F0502020204030204" pitchFamily="34" charset="0"/>
                <a:cs typeface="Calibri" panose="020F0502020204030204" pitchFamily="34" charset="0"/>
              </a:rPr>
              <a:t>, fully managed by Microsoft Azure. </a:t>
            </a:r>
          </a:p>
          <a:p>
            <a:endParaRPr lang="en-US" dirty="0"/>
          </a:p>
          <a:p>
            <a:pPr marL="0" indent="0">
              <a:buFontTx/>
              <a:buNone/>
            </a:pPr>
            <a:r>
              <a:rPr lang="en-US" dirty="0">
                <a:effectLst/>
              </a:rPr>
              <a:t>It</a:t>
            </a:r>
            <a:r>
              <a:rPr lang="en-US" baseline="0" dirty="0">
                <a:effectLst/>
              </a:rPr>
              <a:t> is </a:t>
            </a:r>
            <a:r>
              <a:rPr lang="en-US" dirty="0">
                <a:effectLst/>
              </a:rPr>
              <a:t>a document-oriented, NoSQL database service designed for modern mobile and web applications. </a:t>
            </a:r>
          </a:p>
          <a:p>
            <a:pPr marL="0" indent="0">
              <a:buFontTx/>
              <a:buNone/>
            </a:pPr>
            <a:endParaRPr lang="en-US" dirty="0">
              <a:effectLst/>
            </a:endParaRPr>
          </a:p>
          <a:p>
            <a:pPr marL="0" indent="0">
              <a:buFontTx/>
              <a:buNone/>
            </a:pPr>
            <a:r>
              <a:rPr lang="en-US" dirty="0">
                <a:effectLst/>
              </a:rPr>
              <a:t>DocumentDB delivers consistently fast reads and writes, schema flexibility, and the ability to easily scale a database up and down on demand. DocumentDB enables complex ad hoc queries using a dialect of SQL, supports well-defined consistency levels, and offers JavaScript language integrated, multidocument transaction processing using the familiar programming model of stored procedures, triggers and UDFs.</a:t>
            </a:r>
          </a:p>
          <a:p>
            <a:pPr marL="0" indent="0">
              <a:buFontTx/>
              <a:buNone/>
            </a:pPr>
            <a:endParaRPr lang="en-US"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a:effectLst/>
              </a:rPr>
              <a:t>Source: https://msdn.microsoft.com/en-us/library/azure/dn781482.aspx</a:t>
            </a:r>
          </a:p>
          <a:p>
            <a:pPr marL="0" indent="0">
              <a:buFontTx/>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0A7F1-1D53-4645-8AB9-46355AEB788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55783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4/19/2017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70501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FFFFFF"/>
                </a:solidFill>
              </a:rPr>
              <a:t>Unlike other document database options, DocumentDB provides a full-featured NoSQL document database service with transactional processing over multiple documents using a SQL-like query grammar and native JavaScript support.</a:t>
            </a:r>
          </a:p>
          <a:p>
            <a:endParaRPr lang="en-US" sz="1200" dirty="0">
              <a:solidFill>
                <a:srgbClr val="FFFFFF"/>
              </a:solidFill>
            </a:endParaRPr>
          </a:p>
          <a:p>
            <a:r>
              <a:rPr lang="en-US" baseline="0" dirty="0"/>
              <a:t>All the data that is brought into the database is automatically indexed and is immediately queryable. No secondary indexes are necessary. You use a SQL query grammar which will be familiar to customers. In addition to querying, DocDB supports JavaScript transaction processing. The best way to think about this is JavaScript is to DocDB as T-SQL is to SQL Server. With JavaScript, you can run server side logic in the form of stored procedures, triggers, and user-defined functions. These run as atomic transactions just like in relational stores, so if something fails halfway through, the data is rolled back to before the transaction began.</a:t>
            </a:r>
          </a:p>
          <a:p>
            <a:endParaRPr lang="en-US" baseline="0" dirty="0"/>
          </a:p>
          <a:p>
            <a:r>
              <a:rPr lang="en-US" sz="1200" b="1" dirty="0">
                <a:gradFill>
                  <a:gsLst>
                    <a:gs pos="2917">
                      <a:srgbClr val="494949"/>
                    </a:gs>
                    <a:gs pos="30000">
                      <a:srgbClr val="494949"/>
                    </a:gs>
                  </a:gsLst>
                  <a:lin ang="5400000" scaled="0"/>
                </a:gradFill>
              </a:rPr>
              <a:t>Query JSON data without specifying secondary indices or constructing views</a:t>
            </a:r>
          </a:p>
          <a:p>
            <a:pPr>
              <a:spcAft>
                <a:spcPts val="1200"/>
              </a:spcAft>
            </a:pPr>
            <a:r>
              <a:rPr lang="en-US" sz="1200" dirty="0">
                <a:solidFill>
                  <a:srgbClr val="494949"/>
                </a:solidFill>
              </a:rPr>
              <a:t>No forced, pre-defined indices allow for differentiated querying</a:t>
            </a:r>
            <a:endParaRPr lang="en-US" sz="1200" b="1" dirty="0">
              <a:solidFill>
                <a:srgbClr val="494949"/>
              </a:solidFill>
            </a:endParaRPr>
          </a:p>
          <a:p>
            <a:endParaRPr lang="en-US" sz="1200" b="1" dirty="0">
              <a:gradFill>
                <a:gsLst>
                  <a:gs pos="2917">
                    <a:srgbClr val="494949"/>
                  </a:gs>
                  <a:gs pos="30000">
                    <a:srgbClr val="494949"/>
                  </a:gs>
                </a:gsLst>
                <a:lin ang="5400000" scaled="0"/>
              </a:gradFill>
            </a:endParaRPr>
          </a:p>
          <a:p>
            <a:r>
              <a:rPr lang="en-US" sz="1200" b="1" dirty="0">
                <a:gradFill>
                  <a:gsLst>
                    <a:gs pos="2917">
                      <a:srgbClr val="494949"/>
                    </a:gs>
                    <a:gs pos="30000">
                      <a:srgbClr val="494949"/>
                    </a:gs>
                  </a:gsLst>
                  <a:lin ang="5400000" scaled="0"/>
                </a:gradFill>
              </a:rPr>
              <a:t>Native JavaScript transactional processing</a:t>
            </a:r>
          </a:p>
          <a:p>
            <a:pPr>
              <a:spcAft>
                <a:spcPts val="1200"/>
              </a:spcAft>
            </a:pPr>
            <a:r>
              <a:rPr lang="en-US" sz="1200" dirty="0">
                <a:gradFill>
                  <a:gsLst>
                    <a:gs pos="2917">
                      <a:srgbClr val="494949"/>
                    </a:gs>
                    <a:gs pos="30000">
                      <a:srgbClr val="494949"/>
                    </a:gs>
                  </a:gsLst>
                  <a:lin ang="5400000" scaled="0"/>
                </a:gradFill>
              </a:rPr>
              <a:t>A native JSON data model enables easy integration with web platforms and tools making JavaScript the language of DocumentDB, just as T-SQL is the language of SQL Server</a:t>
            </a:r>
          </a:p>
          <a:p>
            <a:pPr marL="628650" lvl="1" indent="-171450">
              <a:spcAft>
                <a:spcPts val="1200"/>
              </a:spcAft>
              <a:buFont typeface="Arial" panose="020B0604020202020204" pitchFamily="34" charset="0"/>
              <a:buChar char="•"/>
            </a:pPr>
            <a:r>
              <a:rPr lang="en-US" baseline="0" dirty="0"/>
              <a:t>Stored Procedures, Triggers, Change Feed</a:t>
            </a:r>
          </a:p>
          <a:p>
            <a:pPr>
              <a:spcAft>
                <a:spcPts val="1200"/>
              </a:spcAft>
            </a:pPr>
            <a:endParaRPr lang="en-US" sz="1200" dirty="0">
              <a:gradFill>
                <a:gsLst>
                  <a:gs pos="2917">
                    <a:srgbClr val="494949"/>
                  </a:gs>
                  <a:gs pos="30000">
                    <a:srgbClr val="494949"/>
                  </a:gs>
                </a:gsLst>
                <a:lin ang="5400000" scaled="0"/>
              </a:gradFill>
            </a:endParaRPr>
          </a:p>
          <a:p>
            <a:endParaRPr lang="en-US" sz="1200" b="1" dirty="0">
              <a:gradFill>
                <a:gsLst>
                  <a:gs pos="2917">
                    <a:srgbClr val="494949"/>
                  </a:gs>
                  <a:gs pos="30000">
                    <a:srgbClr val="494949"/>
                  </a:gs>
                </a:gsLst>
                <a:lin ang="5400000" scaled="0"/>
              </a:gradFill>
            </a:endParaRPr>
          </a:p>
          <a:p>
            <a:r>
              <a:rPr lang="en-US" sz="1200" b="1" dirty="0">
                <a:gradFill>
                  <a:gsLst>
                    <a:gs pos="2917">
                      <a:srgbClr val="494949"/>
                    </a:gs>
                    <a:gs pos="30000">
                      <a:srgbClr val="494949"/>
                    </a:gs>
                  </a:gsLst>
                  <a:lin ang="5400000" scaled="0"/>
                </a:gradFill>
              </a:rPr>
              <a:t>Familiar SQL-based query language</a:t>
            </a:r>
          </a:p>
          <a:p>
            <a:pPr>
              <a:spcAft>
                <a:spcPts val="1200"/>
              </a:spcAft>
            </a:pPr>
            <a:r>
              <a:rPr lang="en-US" sz="1200" dirty="0">
                <a:gradFill>
                  <a:gsLst>
                    <a:gs pos="2917">
                      <a:srgbClr val="494949"/>
                    </a:gs>
                    <a:gs pos="30000">
                      <a:srgbClr val="494949"/>
                    </a:gs>
                  </a:gsLst>
                  <a:lin ang="5400000" scaled="0"/>
                </a:gradFill>
              </a:rPr>
              <a:t>Query over multiple documents using familiar commands</a:t>
            </a:r>
          </a:p>
          <a:p>
            <a:pPr>
              <a:spcAft>
                <a:spcPts val="1200"/>
              </a:spcAft>
            </a:pPr>
            <a:endParaRPr lang="en-US" sz="1200" dirty="0">
              <a:gradFill>
                <a:gsLst>
                  <a:gs pos="2917">
                    <a:srgbClr val="494949"/>
                  </a:gs>
                  <a:gs pos="30000">
                    <a:srgbClr val="494949"/>
                  </a:gs>
                </a:gsLst>
                <a:lin ang="5400000" scaled="0"/>
              </a:gradFill>
            </a:endParaRPr>
          </a:p>
          <a:p>
            <a:pPr>
              <a:spcAft>
                <a:spcPts val="1200"/>
              </a:spcAft>
            </a:pPr>
            <a:r>
              <a:rPr lang="en-US" sz="1200" b="1" dirty="0">
                <a:gradFill>
                  <a:gsLst>
                    <a:gs pos="2917">
                      <a:srgbClr val="494949"/>
                    </a:gs>
                    <a:gs pos="30000">
                      <a:srgbClr val="494949"/>
                    </a:gs>
                  </a:gsLst>
                  <a:lin ang="5400000" scaled="0"/>
                </a:gradFill>
              </a:rPr>
              <a:t>Support for MongoDB API</a:t>
            </a:r>
          </a:p>
          <a:p>
            <a:pPr>
              <a:spcAft>
                <a:spcPts val="1200"/>
              </a:spcAft>
            </a:pPr>
            <a:endParaRPr lang="en-US" sz="1200" b="1" dirty="0">
              <a:gradFill>
                <a:gsLst>
                  <a:gs pos="2917">
                    <a:srgbClr val="494949"/>
                  </a:gs>
                  <a:gs pos="30000">
                    <a:srgbClr val="494949"/>
                  </a:gs>
                </a:gsLst>
                <a:lin ang="5400000" scaled="0"/>
              </a:gradFill>
            </a:endParaRPr>
          </a:p>
          <a:p>
            <a:pPr>
              <a:spcAft>
                <a:spcPts val="1200"/>
              </a:spcAft>
            </a:pPr>
            <a:r>
              <a:rPr lang="en-US" sz="1200" b="1" dirty="0">
                <a:gradFill>
                  <a:gsLst>
                    <a:gs pos="2917">
                      <a:srgbClr val="494949"/>
                    </a:gs>
                    <a:gs pos="30000">
                      <a:srgbClr val="494949"/>
                    </a:gs>
                  </a:gsLst>
                  <a:lin ang="5400000" scaled="0"/>
                </a:gradFill>
              </a:rPr>
              <a:t>Tools/FX:</a:t>
            </a:r>
          </a:p>
          <a:p>
            <a:pPr marL="628650" lvl="1" indent="-171450">
              <a:spcAft>
                <a:spcPts val="1200"/>
              </a:spcAft>
              <a:buFont typeface="Arial" panose="020B0604020202020204" pitchFamily="34" charset="0"/>
              <a:buChar char="•"/>
            </a:pPr>
            <a:r>
              <a:rPr lang="en-US" sz="1200" b="1" dirty="0">
                <a:gradFill>
                  <a:gsLst>
                    <a:gs pos="2917">
                      <a:srgbClr val="494949"/>
                    </a:gs>
                    <a:gs pos="30000">
                      <a:srgbClr val="494949"/>
                    </a:gs>
                  </a:gsLst>
                  <a:lin ang="5400000" scaled="0"/>
                </a:gradFill>
              </a:rPr>
              <a:t>.NET, LINQ</a:t>
            </a:r>
          </a:p>
          <a:p>
            <a:pPr marL="628650" lvl="1" indent="-171450">
              <a:spcAft>
                <a:spcPts val="1200"/>
              </a:spcAft>
              <a:buFont typeface="Arial" panose="020B0604020202020204" pitchFamily="34" charset="0"/>
              <a:buChar char="•"/>
            </a:pPr>
            <a:r>
              <a:rPr lang="en-US" sz="1200" b="1" dirty="0" err="1">
                <a:gradFill>
                  <a:gsLst>
                    <a:gs pos="2917">
                      <a:srgbClr val="494949"/>
                    </a:gs>
                    <a:gs pos="30000">
                      <a:srgbClr val="494949"/>
                    </a:gs>
                  </a:gsLst>
                  <a:lin ang="5400000" scaled="0"/>
                </a:gradFill>
              </a:rPr>
              <a:t>Javascript</a:t>
            </a:r>
            <a:r>
              <a:rPr lang="en-US" sz="1200" b="1" dirty="0">
                <a:gradFill>
                  <a:gsLst>
                    <a:gs pos="2917">
                      <a:srgbClr val="494949"/>
                    </a:gs>
                    <a:gs pos="30000">
                      <a:srgbClr val="494949"/>
                    </a:gs>
                  </a:gsLst>
                  <a:lin ang="5400000" scaled="0"/>
                </a:gradFill>
              </a:rPr>
              <a:t>, Node.JS</a:t>
            </a:r>
          </a:p>
          <a:p>
            <a:pPr marL="628650" lvl="1" indent="-171450">
              <a:spcAft>
                <a:spcPts val="1200"/>
              </a:spcAft>
              <a:buFont typeface="Arial" panose="020B0604020202020204" pitchFamily="34" charset="0"/>
              <a:buChar char="•"/>
            </a:pPr>
            <a:r>
              <a:rPr lang="en-US" sz="1200" b="1" dirty="0">
                <a:gradFill>
                  <a:gsLst>
                    <a:gs pos="2917">
                      <a:srgbClr val="494949"/>
                    </a:gs>
                    <a:gs pos="30000">
                      <a:srgbClr val="494949"/>
                    </a:gs>
                  </a:gsLst>
                  <a:lin ang="5400000" scaled="0"/>
                </a:gradFill>
              </a:rPr>
              <a:t>Python</a:t>
            </a:r>
          </a:p>
          <a:p>
            <a:pPr marL="628650" lvl="1" indent="-171450">
              <a:spcAft>
                <a:spcPts val="1200"/>
              </a:spcAft>
              <a:buFont typeface="Arial" panose="020B0604020202020204" pitchFamily="34" charset="0"/>
              <a:buChar char="•"/>
            </a:pPr>
            <a:r>
              <a:rPr lang="en-US" sz="1200" b="1" dirty="0">
                <a:gradFill>
                  <a:gsLst>
                    <a:gs pos="2917">
                      <a:srgbClr val="494949"/>
                    </a:gs>
                    <a:gs pos="30000">
                      <a:srgbClr val="494949"/>
                    </a:gs>
                  </a:gsLst>
                  <a:lin ang="5400000" scaled="0"/>
                </a:gradFill>
              </a:rPr>
              <a:t>JAVA</a:t>
            </a:r>
          </a:p>
          <a:p>
            <a:pPr marL="628650" lvl="1" indent="-171450">
              <a:spcAft>
                <a:spcPts val="1200"/>
              </a:spcAft>
              <a:buFont typeface="Arial" panose="020B0604020202020204" pitchFamily="34" charset="0"/>
              <a:buChar char="•"/>
            </a:pPr>
            <a:r>
              <a:rPr lang="en-US" sz="1200" b="1" dirty="0">
                <a:gradFill>
                  <a:gsLst>
                    <a:gs pos="2917">
                      <a:srgbClr val="494949"/>
                    </a:gs>
                    <a:gs pos="30000">
                      <a:srgbClr val="494949"/>
                    </a:gs>
                  </a:gsLst>
                  <a:lin ang="5400000" scaled="0"/>
                </a:gradFill>
              </a:rPr>
              <a:t>REST</a:t>
            </a:r>
          </a:p>
          <a:p>
            <a:pPr marL="628650" lvl="1" indent="-171450">
              <a:spcAft>
                <a:spcPts val="1200"/>
              </a:spcAft>
              <a:buFont typeface="Arial" panose="020B0604020202020204" pitchFamily="34" charset="0"/>
              <a:buChar char="•"/>
            </a:pPr>
            <a:endParaRPr lang="en-US" sz="1200" b="1" dirty="0">
              <a:gradFill>
                <a:gsLst>
                  <a:gs pos="2917">
                    <a:srgbClr val="494949"/>
                  </a:gs>
                  <a:gs pos="30000">
                    <a:srgbClr val="494949"/>
                  </a:gs>
                </a:gsLst>
                <a:lin ang="5400000" scaled="0"/>
              </a:gradFill>
            </a:endParaRPr>
          </a:p>
          <a:p>
            <a:pPr marL="171450" indent="-171450">
              <a:spcAft>
                <a:spcPts val="1200"/>
              </a:spcAft>
              <a:buFont typeface="Arial" panose="020B0604020202020204" pitchFamily="34" charset="0"/>
              <a:buChar char="•"/>
            </a:pPr>
            <a:endParaRPr lang="en-US" sz="1200" b="1" dirty="0">
              <a:gradFill>
                <a:gsLst>
                  <a:gs pos="2917">
                    <a:srgbClr val="494949"/>
                  </a:gs>
                  <a:gs pos="30000">
                    <a:srgbClr val="494949"/>
                  </a:gs>
                </a:gsLst>
                <a:lin ang="5400000" scaled="0"/>
              </a:gradFill>
            </a:endParaRPr>
          </a:p>
          <a:p>
            <a:endParaRPr lang="en-US" dirty="0"/>
          </a:p>
        </p:txBody>
      </p:sp>
      <p:sp>
        <p:nvSpPr>
          <p:cNvPr id="4" name="Slide Number Placeholder 3"/>
          <p:cNvSpPr>
            <a:spLocks noGrp="1"/>
          </p:cNvSpPr>
          <p:nvPr>
            <p:ph type="sldNum" sz="quarter" idx="10"/>
          </p:nvPr>
        </p:nvSpPr>
        <p:spPr/>
        <p:txBody>
          <a:bodyPr/>
          <a:lstStyle/>
          <a:p>
            <a:fld id="{7F106A31-8E5F-4D33-A542-702225EC1F13}"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858125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group of differentiators I want to cover</a:t>
            </a:r>
            <a:r>
              <a:rPr lang="en-US" baseline="0" dirty="0"/>
              <a:t> has to do with reliable and predictable performance.</a:t>
            </a:r>
          </a:p>
          <a:p>
            <a:endParaRPr lang="en-US" baseline="0" dirty="0"/>
          </a:p>
          <a:p>
            <a:r>
              <a:rPr lang="en-US" baseline="0" dirty="0"/>
              <a:t>DocDB runs on high performance SSD backed hardware so you know its fast. But, its also predictable. The team has done a ton of work in making sure that customers receive the throughput that they pay for. When customers need more throughput, they simply add additional capacity units.</a:t>
            </a:r>
          </a:p>
          <a:p>
            <a:pPr marL="683651" lvl="1" indent="-226451">
              <a:buAutoNum type="arabicPeriod"/>
            </a:pPr>
            <a:r>
              <a:rPr lang="en-US" baseline="0" dirty="0"/>
              <a:t>Explain RU</a:t>
            </a:r>
          </a:p>
          <a:p>
            <a:pPr marL="683651" lvl="1" indent="-226451">
              <a:buAutoNum type="arabicPeriod"/>
            </a:pPr>
            <a:r>
              <a:rPr lang="en-US" baseline="0" dirty="0"/>
              <a:t>Unlimited size and throughput with proper partitioning</a:t>
            </a:r>
          </a:p>
          <a:p>
            <a:endParaRPr lang="en-US" baseline="0" dirty="0"/>
          </a:p>
          <a:p>
            <a:endParaRPr lang="en-US" baseline="0" dirty="0"/>
          </a:p>
          <a:p>
            <a:r>
              <a:rPr lang="en-US" baseline="0" dirty="0"/>
              <a:t>With any database, consistency goes hand in hand with performance. Relational stores have strong consistency and many NoSQL stores have eventual consistency. DocDB has four levels of consistency – strong, session, bounded, and eventual – so developers can tune and trade off consistency and performance through these well defined levels to meet any application need. For example, if you’re running a financial app, you’re probably going to want strong consistency, but if you’re running a social app, you’ll probably want session consistency.</a:t>
            </a:r>
          </a:p>
          <a:p>
            <a:endParaRPr lang="en-US" baseline="0" dirty="0"/>
          </a:p>
          <a:p>
            <a:r>
              <a:rPr lang="en-US" baseline="0" dirty="0"/>
              <a:t>The third piece of performance in regards to DocDB is scale. I’ve mentioned it a couple of times, but DocDB scales to meet enterprise demands.</a:t>
            </a:r>
          </a:p>
        </p:txBody>
      </p:sp>
      <p:sp>
        <p:nvSpPr>
          <p:cNvPr id="4" name="Slide Number Placeholder 3"/>
          <p:cNvSpPr>
            <a:spLocks noGrp="1"/>
          </p:cNvSpPr>
          <p:nvPr>
            <p:ph type="sldNum" sz="quarter" idx="10"/>
          </p:nvPr>
        </p:nvSpPr>
        <p:spPr/>
        <p:txBody>
          <a:bodyPr/>
          <a:lstStyle/>
          <a:p>
            <a:fld id="{7F106A31-8E5F-4D33-A542-702225EC1F13}"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310219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DocDB is particularly suited for web and mobile application development of all types, but a few scenarios seem to be great fit for the service and we’ve seen these scenarios in the private preview.</a:t>
            </a:r>
          </a:p>
          <a:p>
            <a:endParaRPr lang="en-US" baseline="0" dirty="0"/>
          </a:p>
          <a:p>
            <a:pPr algn="l" defTabSz="932472" fontAlgn="base">
              <a:spcBef>
                <a:spcPct val="0"/>
              </a:spcBef>
              <a:spcAft>
                <a:spcPct val="0"/>
              </a:spcAft>
            </a:pPr>
            <a:r>
              <a:rPr lang="en-US" sz="1400" b="1" dirty="0">
                <a:solidFill>
                  <a:schemeClr val="bg1"/>
                </a:solidFill>
              </a:rPr>
              <a:t>Catalog Data</a:t>
            </a:r>
          </a:p>
          <a:p>
            <a:pPr algn="ctr" defTabSz="932472" fontAlgn="base">
              <a:spcBef>
                <a:spcPct val="0"/>
              </a:spcBef>
              <a:spcAft>
                <a:spcPct val="0"/>
              </a:spcAft>
            </a:pPr>
            <a:endParaRPr lang="en-US" sz="1400" b="1" dirty="0">
              <a:solidFill>
                <a:schemeClr val="bg1"/>
              </a:solidFill>
            </a:endParaRPr>
          </a:p>
          <a:p>
            <a:pPr marL="171450" indent="-171450" defTabSz="932472" fontAlgn="base">
              <a:spcBef>
                <a:spcPct val="0"/>
              </a:spcBef>
              <a:spcAft>
                <a:spcPct val="0"/>
              </a:spcAft>
              <a:buFont typeface="Wingdings" panose="05000000000000000000" pitchFamily="2" charset="2"/>
              <a:buChar char="§"/>
            </a:pPr>
            <a:r>
              <a:rPr lang="en-US" sz="1200" dirty="0">
                <a:solidFill>
                  <a:schemeClr val="bg1"/>
                </a:solidFill>
              </a:rPr>
              <a:t>Store, query and process entities – people, places, things</a:t>
            </a:r>
          </a:p>
          <a:p>
            <a:pPr marL="171450" indent="-171450" defTabSz="932472" fontAlgn="base">
              <a:spcBef>
                <a:spcPct val="0"/>
              </a:spcBef>
              <a:spcAft>
                <a:spcPct val="0"/>
              </a:spcAft>
              <a:buFont typeface="Wingdings" panose="05000000000000000000" pitchFamily="2" charset="2"/>
              <a:buChar char="§"/>
            </a:pPr>
            <a:r>
              <a:rPr lang="en-US" sz="1200" dirty="0">
                <a:solidFill>
                  <a:schemeClr val="bg1"/>
                </a:solidFill>
              </a:rPr>
              <a:t>Evolve item schema and attributes based on application needs</a:t>
            </a:r>
          </a:p>
          <a:p>
            <a:pPr marL="171450" indent="-171450" defTabSz="932472" fontAlgn="base">
              <a:spcBef>
                <a:spcPct val="0"/>
              </a:spcBef>
              <a:spcAft>
                <a:spcPct val="0"/>
              </a:spcAft>
              <a:buFont typeface="Wingdings" panose="05000000000000000000" pitchFamily="2" charset="2"/>
              <a:buChar char="§"/>
            </a:pPr>
            <a:r>
              <a:rPr lang="en-US" sz="1200" dirty="0">
                <a:solidFill>
                  <a:schemeClr val="bg1"/>
                </a:solidFill>
              </a:rPr>
              <a:t>Tune indexing to match query and performance needs </a:t>
            </a:r>
          </a:p>
          <a:p>
            <a:pPr marL="171450" indent="-171450" defTabSz="932472" fontAlgn="base">
              <a:spcBef>
                <a:spcPct val="0"/>
              </a:spcBef>
              <a:spcAft>
                <a:spcPct val="0"/>
              </a:spcAft>
              <a:buFont typeface="Wingdings" panose="05000000000000000000" pitchFamily="2" charset="2"/>
              <a:buChar char="§"/>
            </a:pPr>
            <a:r>
              <a:rPr lang="en-US" sz="1200" dirty="0">
                <a:solidFill>
                  <a:schemeClr val="bg1"/>
                </a:solidFill>
              </a:rPr>
              <a:t>Examples include product catalogs, user profiles, device information i.e. IoT systems</a:t>
            </a:r>
          </a:p>
          <a:p>
            <a:pPr marL="171450" indent="-1714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algn="l" defTabSz="932472" fontAlgn="base">
              <a:spcBef>
                <a:spcPct val="0"/>
              </a:spcBef>
              <a:spcAft>
                <a:spcPct val="0"/>
              </a:spcAft>
            </a:pPr>
            <a:r>
              <a:rPr lang="en-US" sz="1200" b="1" dirty="0">
                <a:solidFill>
                  <a:schemeClr val="bg1"/>
                </a:solidFill>
              </a:rPr>
              <a:t>Preferences and State</a:t>
            </a:r>
          </a:p>
          <a:p>
            <a:pPr algn="ctr" defTabSz="932472" fontAlgn="base">
              <a:spcBef>
                <a:spcPct val="0"/>
              </a:spcBef>
              <a:spcAft>
                <a:spcPct val="0"/>
              </a:spcAft>
            </a:pPr>
            <a:endParaRPr lang="en-US" sz="1100" b="1" dirty="0">
              <a:solidFill>
                <a:schemeClr val="bg1"/>
              </a:solidFill>
            </a:endParaRP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Store user preference data for application experiences and UI customization</a:t>
            </a: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Store application information including game state or device configuration information</a:t>
            </a: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Support cross document transactions i.e. item transfer </a:t>
            </a:r>
            <a:br>
              <a:rPr lang="en-US" sz="1100" dirty="0">
                <a:solidFill>
                  <a:schemeClr val="bg1"/>
                </a:solidFill>
              </a:rPr>
            </a:br>
            <a:r>
              <a:rPr lang="en-US" sz="1100" dirty="0">
                <a:solidFill>
                  <a:schemeClr val="bg1"/>
                </a:solidFill>
              </a:rPr>
              <a:t>or concurrent add/remove operations</a:t>
            </a:r>
          </a:p>
          <a:p>
            <a:pPr marL="171450" indent="-171450" defTabSz="932472" fontAlgn="base">
              <a:spcBef>
                <a:spcPct val="0"/>
              </a:spcBef>
              <a:spcAft>
                <a:spcPct val="0"/>
              </a:spcAft>
              <a:buFont typeface="Wingdings" panose="05000000000000000000" pitchFamily="2" charset="2"/>
              <a:buChar char="§"/>
            </a:pPr>
            <a:endParaRPr lang="en-US" sz="1100" dirty="0">
              <a:solidFill>
                <a:schemeClr val="bg1"/>
              </a:solidFill>
            </a:endParaRPr>
          </a:p>
          <a:p>
            <a:pPr algn="l" defTabSz="932472" fontAlgn="base">
              <a:spcBef>
                <a:spcPct val="0"/>
              </a:spcBef>
              <a:spcAft>
                <a:spcPct val="0"/>
              </a:spcAft>
            </a:pPr>
            <a:r>
              <a:rPr lang="en-US" sz="1200" b="1" dirty="0">
                <a:solidFill>
                  <a:schemeClr val="bg1"/>
                </a:solidFill>
              </a:rPr>
              <a:t>Event Store</a:t>
            </a:r>
          </a:p>
          <a:p>
            <a:pPr algn="ctr" defTabSz="932472" fontAlgn="base">
              <a:spcBef>
                <a:spcPct val="0"/>
              </a:spcBef>
              <a:spcAft>
                <a:spcPct val="0"/>
              </a:spcAft>
            </a:pPr>
            <a:endParaRPr lang="en-US" sz="1100" b="1" dirty="0">
              <a:solidFill>
                <a:schemeClr val="bg1"/>
              </a:solidFill>
            </a:endParaRP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Process store and query device and application events in near real time i.e. IoT systems</a:t>
            </a: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Partition data as time-series or by source ID</a:t>
            </a: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Expose web APIs and application experiences over event data with diverse structure</a:t>
            </a:r>
          </a:p>
          <a:p>
            <a:pPr marL="171450" indent="-171450" defTabSz="932472" fontAlgn="base">
              <a:spcBef>
                <a:spcPct val="0"/>
              </a:spcBef>
              <a:spcAft>
                <a:spcPct val="0"/>
              </a:spcAft>
              <a:buFont typeface="Wingdings" panose="05000000000000000000" pitchFamily="2" charset="2"/>
              <a:buChar char="§"/>
            </a:pPr>
            <a:r>
              <a:rPr lang="en-US" sz="1100" dirty="0">
                <a:solidFill>
                  <a:schemeClr val="bg1"/>
                </a:solidFill>
              </a:rPr>
              <a:t>Archive or delete data as it ages out</a:t>
            </a:r>
          </a:p>
          <a:p>
            <a:pPr marL="171450" indent="-171450" defTabSz="932472" fontAlgn="base">
              <a:spcBef>
                <a:spcPct val="0"/>
              </a:spcBef>
              <a:spcAft>
                <a:spcPct val="0"/>
              </a:spcAft>
              <a:buFont typeface="Wingdings" panose="05000000000000000000" pitchFamily="2" charset="2"/>
              <a:buChar char="§"/>
            </a:pPr>
            <a:endParaRPr lang="en-US" sz="1100" dirty="0">
              <a:solidFill>
                <a:schemeClr val="bg1"/>
              </a:solidFill>
            </a:endParaRPr>
          </a:p>
          <a:p>
            <a:pPr algn="l" defTabSz="932472" fontAlgn="base">
              <a:spcBef>
                <a:spcPct val="0"/>
              </a:spcBef>
              <a:spcAft>
                <a:spcPct val="0"/>
              </a:spcAft>
            </a:pPr>
            <a:r>
              <a:rPr lang="en-US" sz="1400" b="1" dirty="0">
                <a:solidFill>
                  <a:schemeClr val="bg1"/>
                </a:solidFill>
              </a:rPr>
              <a:t>User Generated Content</a:t>
            </a:r>
          </a:p>
          <a:p>
            <a:pPr marL="285750" indent="-2857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Store user generated content such as blogs, comments, annotations.</a:t>
            </a: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Support varying properties based on consumption platform (web, mobile)</a:t>
            </a: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Rapidly evolve schema based on application needs</a:t>
            </a:r>
          </a:p>
          <a:p>
            <a:pPr marL="285750" indent="-2857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algn="l" defTabSz="932472" fontAlgn="base">
              <a:spcBef>
                <a:spcPct val="0"/>
              </a:spcBef>
              <a:spcAft>
                <a:spcPct val="0"/>
              </a:spcAft>
            </a:pPr>
            <a:r>
              <a:rPr lang="en-US" sz="1400" b="1" dirty="0">
                <a:solidFill>
                  <a:schemeClr val="bg1"/>
                </a:solidFill>
              </a:rPr>
              <a:t>Data Exchange</a:t>
            </a:r>
          </a:p>
          <a:p>
            <a:pPr marL="285750" indent="-2857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Consume, aggregate and serve data from a variety of sources</a:t>
            </a: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Adapt to evolving schemas</a:t>
            </a: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Offer queries over heterogeneous document structures</a:t>
            </a:r>
          </a:p>
          <a:p>
            <a:pPr marL="285750" indent="-285750" defTabSz="932472" fontAlgn="base">
              <a:spcBef>
                <a:spcPct val="0"/>
              </a:spcBef>
              <a:spcAft>
                <a:spcPct val="0"/>
              </a:spcAft>
              <a:buFont typeface="Wingdings" panose="05000000000000000000" pitchFamily="2" charset="2"/>
              <a:buChar char="§"/>
            </a:pPr>
            <a:r>
              <a:rPr lang="en-US" sz="1200" dirty="0">
                <a:solidFill>
                  <a:schemeClr val="bg1"/>
                </a:solidFill>
              </a:rPr>
              <a:t>Scale data consumption or delivery from disparate sources</a:t>
            </a:r>
          </a:p>
          <a:p>
            <a:pPr marL="285750" indent="-2857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marL="171450" indent="-171450" defTabSz="932472" fontAlgn="base">
              <a:spcBef>
                <a:spcPct val="0"/>
              </a:spcBef>
              <a:spcAft>
                <a:spcPct val="0"/>
              </a:spcAft>
              <a:buFont typeface="Wingdings" panose="05000000000000000000" pitchFamily="2" charset="2"/>
              <a:buChar char="§"/>
            </a:pPr>
            <a:endParaRPr lang="en-US" sz="1200" dirty="0">
              <a:solidFill>
                <a:schemeClr val="bg1"/>
              </a:solidFill>
            </a:endParaRPr>
          </a:p>
          <a:p>
            <a:pPr marL="171450" indent="-171450" defTabSz="932472" fontAlgn="base">
              <a:spcBef>
                <a:spcPct val="0"/>
              </a:spcBef>
              <a:spcAft>
                <a:spcPct val="0"/>
              </a:spcAft>
              <a:buFont typeface="Wingdings" panose="05000000000000000000" pitchFamily="2" charset="2"/>
              <a:buChar char="§"/>
            </a:pPr>
            <a:endParaRPr lang="en-US" sz="1100" dirty="0">
              <a:solidFill>
                <a:schemeClr val="bg1"/>
              </a:solidFill>
            </a:endParaRP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BEF7A34-06B2-4D5D-AD9D-2BB89658D3B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52664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diagram illustrates, the DocumentDB </a:t>
            </a:r>
            <a:r>
              <a:rPr lang="en-US" b="1" dirty="0"/>
              <a:t>resource model</a:t>
            </a:r>
            <a:r>
              <a:rPr lang="en-US" dirty="0"/>
              <a:t> consists of sets of resources under a database account, each addressable via a logical and stable URI. A set of resources is referred to as a </a:t>
            </a:r>
            <a:r>
              <a:rPr lang="en-US" b="1" dirty="0"/>
              <a:t>feed</a:t>
            </a:r>
            <a:r>
              <a:rPr lang="en-US" dirty="0"/>
              <a:t> in this article. </a:t>
            </a:r>
          </a:p>
          <a:p>
            <a:endParaRPr lang="en-US" dirty="0"/>
          </a:p>
          <a:p>
            <a:r>
              <a:rPr lang="en-US" b="1" dirty="0"/>
              <a:t>Hierarchical resource model under a database account</a:t>
            </a:r>
            <a:r>
              <a:rPr lang="en-US" dirty="0"/>
              <a:t> </a:t>
            </a:r>
          </a:p>
          <a:p>
            <a:r>
              <a:rPr lang="en-US" dirty="0"/>
              <a:t>To start working with resources, you must </a:t>
            </a:r>
            <a:r>
              <a:rPr lang="en-US" dirty="0">
                <a:hlinkClick r:id="rId3"/>
              </a:rPr>
              <a:t>create a DocumentDB database account</a:t>
            </a:r>
            <a:r>
              <a:rPr lang="en-US" dirty="0"/>
              <a:t> using your Azure subscription. </a:t>
            </a:r>
          </a:p>
          <a:p>
            <a:pPr marL="0" indent="0">
              <a:buFont typeface="Arial" panose="020B0604020202020204" pitchFamily="34" charset="0"/>
              <a:buNone/>
            </a:pPr>
            <a:r>
              <a:rPr lang="en-US" dirty="0"/>
              <a:t>A database account can consist of a set of </a:t>
            </a:r>
            <a:r>
              <a:rPr lang="en-US" b="1" dirty="0"/>
              <a:t>databases</a:t>
            </a:r>
            <a:r>
              <a:rPr lang="en-US" dirty="0"/>
              <a:t>, each containing multiple </a:t>
            </a:r>
            <a:r>
              <a:rPr lang="en-US" b="1" dirty="0"/>
              <a:t>collections</a:t>
            </a:r>
            <a:r>
              <a:rPr lang="en-US" dirty="0"/>
              <a:t>, each of which in-turn contain </a:t>
            </a:r>
            <a:r>
              <a:rPr lang="en-US" b="1" dirty="0"/>
              <a:t>stored procedures, triggers, UDFs, documents</a:t>
            </a:r>
            <a:r>
              <a:rPr lang="en-US" dirty="0"/>
              <a:t> and related </a:t>
            </a:r>
            <a:r>
              <a:rPr lang="en-US" b="1" dirty="0"/>
              <a:t>attachments</a:t>
            </a:r>
            <a:r>
              <a:rPr lang="en-US" dirty="0"/>
              <a:t>. A database also has associated </a:t>
            </a:r>
            <a:r>
              <a:rPr lang="en-US" b="1" dirty="0"/>
              <a:t>users</a:t>
            </a:r>
            <a:r>
              <a:rPr lang="en-US" dirty="0"/>
              <a:t>, each with a set of </a:t>
            </a:r>
            <a:r>
              <a:rPr lang="en-US" b="1" dirty="0"/>
              <a:t>permissions</a:t>
            </a:r>
            <a:r>
              <a:rPr lang="en-US" dirty="0"/>
              <a:t> to access collections, stored procedures, triggers, UDFs, documents or attachments. While databases, users, permissions and collections are system-defined resources with well-known schemas, documents and attachments contain arbitrary, user defined JSON content. </a:t>
            </a:r>
          </a:p>
          <a:p>
            <a:pPr marL="171450" indent="-171450">
              <a:buFont typeface="Arial" panose="020B0604020202020204" pitchFamily="34" charset="0"/>
              <a:buChar char="•"/>
            </a:pPr>
            <a:r>
              <a:rPr lang="en-US" b="1" dirty="0"/>
              <a:t>Database account</a:t>
            </a:r>
            <a:r>
              <a:rPr lang="en-US" dirty="0"/>
              <a:t>. A database account is associated with one or more capacity units representing provisioned document storage and throughput, a set of databases and blob storage. You can create one or more database accounts using your Azure subscription.</a:t>
            </a:r>
          </a:p>
          <a:p>
            <a:pPr marL="171450" indent="-171450">
              <a:buFont typeface="Arial" panose="020B0604020202020204" pitchFamily="34" charset="0"/>
              <a:buChar char="•"/>
            </a:pPr>
            <a:r>
              <a:rPr lang="en-US" b="1" dirty="0"/>
              <a:t>Database</a:t>
            </a:r>
            <a:r>
              <a:rPr lang="en-US" dirty="0"/>
              <a:t>. A database is a logical container of document storage partitioned across collections. It is also a users container.</a:t>
            </a:r>
          </a:p>
          <a:p>
            <a:pPr marL="171450" indent="-171450">
              <a:buFont typeface="Arial" panose="020B0604020202020204" pitchFamily="34" charset="0"/>
              <a:buChar char="•"/>
            </a:pPr>
            <a:r>
              <a:rPr lang="en-US" b="1" dirty="0"/>
              <a:t>User</a:t>
            </a:r>
            <a:r>
              <a:rPr lang="en-US" dirty="0"/>
              <a:t>. The logical namespace for scoping/partitioning permissions.</a:t>
            </a:r>
          </a:p>
          <a:p>
            <a:pPr marL="171450" indent="-171450">
              <a:buFont typeface="Arial" panose="020B0604020202020204" pitchFamily="34" charset="0"/>
              <a:buChar char="•"/>
            </a:pPr>
            <a:r>
              <a:rPr lang="en-US" b="1" dirty="0"/>
              <a:t>Permission</a:t>
            </a:r>
            <a:r>
              <a:rPr lang="en-US" dirty="0"/>
              <a:t>. An authorization token associated with a user for authorized access to a specific resource.</a:t>
            </a:r>
          </a:p>
          <a:p>
            <a:pPr marL="171450" indent="-171450">
              <a:buFont typeface="Arial" panose="020B0604020202020204" pitchFamily="34" charset="0"/>
              <a:buChar char="•"/>
            </a:pPr>
            <a:r>
              <a:rPr lang="en-US" b="1" dirty="0"/>
              <a:t>Collection</a:t>
            </a:r>
            <a:r>
              <a:rPr lang="en-US" dirty="0"/>
              <a:t>. A collection is a container of JSON documents and the associated JavaScript application logic.</a:t>
            </a:r>
          </a:p>
          <a:p>
            <a:pPr marL="171450" indent="-171450">
              <a:buFont typeface="Arial" panose="020B0604020202020204" pitchFamily="34" charset="0"/>
              <a:buChar char="•"/>
            </a:pPr>
            <a:r>
              <a:rPr lang="en-US" b="1" dirty="0"/>
              <a:t>Stored Procedure. </a:t>
            </a:r>
            <a:r>
              <a:rPr lang="en-US" dirty="0"/>
              <a:t>Application logic written in JavaScript which is registered with a collection and transactionally executed within the database engine.</a:t>
            </a:r>
          </a:p>
          <a:p>
            <a:pPr marL="171450" indent="-171450">
              <a:buFont typeface="Arial" panose="020B0604020202020204" pitchFamily="34" charset="0"/>
              <a:buChar char="•"/>
            </a:pPr>
            <a:r>
              <a:rPr lang="en-US" b="1" dirty="0"/>
              <a:t>Trigger.</a:t>
            </a:r>
            <a:r>
              <a:rPr lang="en-US" dirty="0"/>
              <a:t> Application logic written in JavaScript modeling side effects associated with insert, replace or delete operations.</a:t>
            </a:r>
          </a:p>
          <a:p>
            <a:pPr marL="171450" indent="-171450">
              <a:buFont typeface="Arial" panose="020B0604020202020204" pitchFamily="34" charset="0"/>
              <a:buChar char="•"/>
            </a:pPr>
            <a:r>
              <a:rPr lang="en-US" b="1" dirty="0"/>
              <a:t>UDF. </a:t>
            </a:r>
            <a:r>
              <a:rPr lang="en-US" dirty="0"/>
              <a:t>A side effect free, application logic written in JavaScript. UDFs enable you to model a custom query operator and thereby extend the core DocumentDB query language.</a:t>
            </a:r>
          </a:p>
          <a:p>
            <a:pPr marL="171450" indent="-171450">
              <a:buFont typeface="Arial" panose="020B0604020202020204" pitchFamily="34" charset="0"/>
              <a:buChar char="•"/>
            </a:pPr>
            <a:r>
              <a:rPr lang="en-US" b="1" dirty="0"/>
              <a:t>Document</a:t>
            </a:r>
            <a:r>
              <a:rPr lang="en-US" dirty="0"/>
              <a:t>. User defined (arbitrary) JSON content. By default, no schema needs to be defined nor do secondary indices need to be provided for all the documents added to a collection.</a:t>
            </a:r>
          </a:p>
          <a:p>
            <a:pPr marL="171450" indent="-171450">
              <a:buFont typeface="Arial" panose="020B0604020202020204" pitchFamily="34" charset="0"/>
              <a:buChar char="•"/>
            </a:pPr>
            <a:r>
              <a:rPr lang="en-US" b="1" dirty="0"/>
              <a:t>Attachment</a:t>
            </a:r>
            <a:r>
              <a:rPr lang="en-US" dirty="0"/>
              <a:t>. Attachment are special documents containing references and associated metadata for external blob/media. The developer can choose to have the blob managed by DocumentDB or store it with an external blob service provider such as OneDrive, Dropbox, etc.</a:t>
            </a:r>
          </a:p>
          <a:p>
            <a:pPr marL="171450" indent="-171450">
              <a:buFont typeface="Arial" panose="020B0604020202020204" pitchFamily="34" charset="0"/>
              <a:buChar char="•"/>
            </a:pPr>
            <a:endParaRPr lang="en-US" dirty="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Source: http://azure.microsoft.com/en-us/documentation/articles/documentdb-resources/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0A7F1-1D53-4645-8AB9-46355AEB788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936876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4.xml"/><Relationship Id="rId4" Type="http://schemas.openxmlformats.org/officeDocument/2006/relationships/image" Target="../media/image22.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4.xml"/><Relationship Id="rId4" Type="http://schemas.openxmlformats.org/officeDocument/2006/relationships/image" Target="../media/image2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Master" Target="../slideMasters/slideMaster2.xml"/><Relationship Id="rId5" Type="http://schemas.openxmlformats.org/officeDocument/2006/relationships/image" Target="../media/image15.png"/><Relationship Id="rId4" Type="http://schemas.microsoft.com/office/2007/relationships/hdphoto" Target="../media/hdphoto1.wdp"/></Relationships>
</file>

<file path=ppt/slideLayouts/_rels/slideLayout5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3.xml"/><Relationship Id="rId4" Type="http://schemas.openxmlformats.org/officeDocument/2006/relationships/image" Target="../media/image22.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3.xml"/><Relationship Id="rId4" Type="http://schemas.openxmlformats.org/officeDocument/2006/relationships/image" Target="../media/image22.pn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0" y="2100815"/>
            <a:ext cx="11007660" cy="1686801"/>
          </a:xfrm>
        </p:spPr>
        <p:txBody>
          <a:bodyPr/>
          <a:lstStyle>
            <a:lvl1pPr>
              <a:defRPr sz="5882">
                <a:solidFill>
                  <a:schemeClr val="bg1"/>
                </a:solidFill>
              </a:defRPr>
            </a:lvl1pPr>
          </a:lstStyle>
          <a:p>
            <a:r>
              <a:rPr lang="en-US"/>
              <a:t>Headline here</a:t>
            </a:r>
          </a:p>
        </p:txBody>
      </p:sp>
      <p:sp>
        <p:nvSpPr>
          <p:cNvPr id="3" name="Subtitle 2"/>
          <p:cNvSpPr>
            <a:spLocks noGrp="1"/>
          </p:cNvSpPr>
          <p:nvPr>
            <p:ph type="subTitle" idx="1" hasCustomPrompt="1"/>
          </p:nvPr>
        </p:nvSpPr>
        <p:spPr>
          <a:xfrm>
            <a:off x="269302" y="3877277"/>
            <a:ext cx="8534711" cy="1034782"/>
          </a:xfrm>
        </p:spPr>
        <p:txBody>
          <a:bodyPr/>
          <a:lstStyle>
            <a:lvl1pPr marL="0" indent="0" algn="l">
              <a:buNone/>
              <a:defRPr sz="2157">
                <a:solidFill>
                  <a:schemeClr val="bg1"/>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464020" y="470410"/>
            <a:ext cx="1278487" cy="280186"/>
          </a:xfrm>
          <a:prstGeom prst="rect">
            <a:avLst/>
          </a:prstGeom>
        </p:spPr>
      </p:pic>
    </p:spTree>
    <p:extLst>
      <p:ext uri="{BB962C8B-B14F-4D97-AF65-F5344CB8AC3E}">
        <p14:creationId xmlns:p14="http://schemas.microsoft.com/office/powerpoint/2010/main" val="117813183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2"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39" y="3877277"/>
            <a:ext cx="8067813" cy="1793881"/>
          </a:xfrm>
          <a:noFill/>
        </p:spPr>
        <p:txBody>
          <a:bodyPr lIns="182880" tIns="146304" rIns="182880" bIns="146304">
            <a:noAutofit/>
          </a:bodyPr>
          <a:lstStyle>
            <a:lvl1pPr marL="0" indent="0">
              <a:spcBef>
                <a:spcPts val="0"/>
              </a:spcBef>
              <a:buNone/>
              <a:defRPr sz="3529" spc="0" baseline="0">
                <a:gradFill>
                  <a:gsLst>
                    <a:gs pos="0">
                      <a:srgbClr val="FFFFFF"/>
                    </a:gs>
                    <a:gs pos="100000">
                      <a:srgbClr val="FFFFFF"/>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7678750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886438816"/>
      </p:ext>
    </p:extLst>
  </p:cSld>
  <p:clrMapOvr>
    <a:masterClrMapping/>
  </p:clrMapOvr>
  <p:transition>
    <p:fade/>
  </p:transition>
  <p:hf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309042147"/>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3530250787"/>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203585715"/>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2978646309"/>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964783873"/>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644507929"/>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87936909"/>
      </p:ext>
    </p:extLst>
  </p:cSld>
  <p:clrMapOvr>
    <a:masterClrMapping/>
  </p:clrMapOvr>
  <p:transition>
    <p:fade/>
  </p:transition>
  <p:hf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590621929"/>
      </p:ext>
    </p:extLst>
  </p:cSld>
  <p:clrMapOvr>
    <a:masterClrMapping/>
  </p:clrMapOvr>
  <p:transition>
    <p:fade/>
  </p:transition>
  <p:hf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360786323"/>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4249" y="326022"/>
            <a:ext cx="11151917" cy="507831"/>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24249" y="1451222"/>
            <a:ext cx="11378958" cy="118801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2"/>
            <a:ext cx="2743200" cy="365125"/>
          </a:xfrm>
          <a:prstGeom prst="rect">
            <a:avLst/>
          </a:prstGeom>
        </p:spPr>
        <p:txBody>
          <a:bodyPr/>
          <a:lstStyle/>
          <a:p>
            <a:pPr defTabSz="686047"/>
            <a:fld id="{55CDD7E1-A646-4088-BE0C-DB49A80F5376}" type="datetimeFigureOut">
              <a:rPr lang="en-US" sz="1400" smtClean="0">
                <a:solidFill>
                  <a:srgbClr val="FFFFFF"/>
                </a:solidFill>
              </a:rPr>
              <a:pPr defTabSz="686047"/>
              <a:t>4/19/2017</a:t>
            </a:fld>
            <a:endParaRPr lang="en-US" sz="1400" dirty="0">
              <a:solidFill>
                <a:srgbClr val="FFFFFF"/>
              </a:solidFill>
            </a:endParaRPr>
          </a:p>
        </p:txBody>
      </p:sp>
      <p:sp>
        <p:nvSpPr>
          <p:cNvPr id="5" name="Footer Placeholder 4"/>
          <p:cNvSpPr>
            <a:spLocks noGrp="1"/>
          </p:cNvSpPr>
          <p:nvPr>
            <p:ph type="ftr" sz="quarter" idx="11"/>
          </p:nvPr>
        </p:nvSpPr>
        <p:spPr>
          <a:xfrm>
            <a:off x="4038601" y="6356352"/>
            <a:ext cx="4114800" cy="365125"/>
          </a:xfrm>
          <a:prstGeom prst="rect">
            <a:avLst/>
          </a:prstGeom>
        </p:spPr>
        <p:txBody>
          <a:bodyPr/>
          <a:lstStyle/>
          <a:p>
            <a:pPr defTabSz="686047"/>
            <a:endParaRPr sz="1400" dirty="0">
              <a:solidFill>
                <a:srgbClr val="FFFFFF"/>
              </a:solidFill>
            </a:endParaRPr>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pPr defTabSz="686047"/>
            <a:fld id="{F920C200-3845-4249-9FA3-EA0449FF460B}" type="slidenum">
              <a:rPr sz="1400">
                <a:solidFill>
                  <a:srgbClr val="FFFFFF"/>
                </a:solidFill>
              </a:rPr>
              <a:pPr defTabSz="686047"/>
              <a:t>‹#›</a:t>
            </a:fld>
            <a:endParaRPr sz="1400" dirty="0">
              <a:solidFill>
                <a:srgbClr val="FFFFFF"/>
              </a:solidFill>
            </a:endParaRPr>
          </a:p>
        </p:txBody>
      </p:sp>
      <p:grpSp>
        <p:nvGrpSpPr>
          <p:cNvPr id="7" name="Group 2"/>
          <p:cNvGrpSpPr/>
          <p:nvPr userDrawn="1"/>
        </p:nvGrpSpPr>
        <p:grpSpPr>
          <a:xfrm>
            <a:off x="-1177" y="6512639"/>
            <a:ext cx="12192313" cy="353950"/>
            <a:chOff x="2577137" y="4571778"/>
            <a:chExt cx="9101124" cy="1390560"/>
          </a:xfrm>
        </p:grpSpPr>
        <p:sp>
          <p:nvSpPr>
            <p:cNvPr id="8" name="TextBox 7"/>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9" name="TextBox 8"/>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21406244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820718896"/>
      </p:ext>
    </p:extLst>
  </p:cSld>
  <p:clrMapOvr>
    <a:masterClrMapping/>
  </p:clrMapOvr>
  <p:transition>
    <p:fade/>
  </p:transition>
  <p:hf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70712110"/>
      </p:ext>
    </p:extLst>
  </p:cSld>
  <p:clrMapOvr>
    <a:masterClrMapping/>
  </p:clrMapOvr>
  <p:transition>
    <p:fade/>
  </p:transition>
  <p:hf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259987261"/>
      </p:ext>
    </p:extLst>
  </p:cSld>
  <p:clrMapOvr>
    <a:masterClrMapping/>
  </p:clrMapOvr>
  <p:transition>
    <p:fade/>
  </p:transition>
  <p:hf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18347293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28130440"/>
      </p:ext>
    </p:extLst>
  </p:cSld>
  <p:clrMapOvr>
    <a:masterClrMapping/>
  </p:clrMapOvr>
  <p:transition>
    <p:fade/>
  </p:transition>
  <p:hf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80489082"/>
      </p:ext>
    </p:extLst>
  </p:cSld>
  <p:clrMapOvr>
    <a:masterClrMapping/>
  </p:clrMapOvr>
  <p:transition>
    <p:fade/>
  </p:transition>
  <p:hf hdr="0" ftr="0" dt="0"/>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706854419"/>
      </p:ext>
    </p:extLst>
  </p:cSld>
  <p:clrMapOvr>
    <a:masterClrMapping/>
  </p:clrMapOvr>
  <p:transition>
    <p:fade/>
  </p:transition>
  <p:hf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120674466"/>
      </p:ext>
    </p:extLst>
  </p:cSld>
  <p:clrMapOvr>
    <a:masterClrMapping/>
  </p:clrMapOvr>
  <p:transition>
    <p:fade/>
  </p:transition>
  <p:hf hdr="0" ft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377503405"/>
      </p:ext>
    </p:extLst>
  </p:cSld>
  <p:clrMapOvr>
    <a:masterClrMapping/>
  </p:clrMapOvr>
  <p:transition>
    <p:fade/>
  </p:transition>
  <p:hf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94340118"/>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519248" y="1447800"/>
            <a:ext cx="11151917" cy="20005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289934583"/>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306690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56907856"/>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6735739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87893159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583248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196235573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2055930321"/>
      </p:ext>
    </p:extLst>
  </p:cSld>
  <p:clrMapOvr>
    <a:masterClrMapping/>
  </p:clrMapOvr>
  <p:transition>
    <p:fade/>
  </p:transition>
  <p:hf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4167941493"/>
      </p:ext>
    </p:extLst>
  </p:cSld>
  <p:clrMapOvr>
    <a:masterClrMapping/>
  </p:clrMapOvr>
  <p:transition>
    <p:fade/>
  </p:transition>
  <p:hf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2871494266"/>
      </p:ext>
    </p:extLst>
  </p:cSld>
  <p:clrMapOvr>
    <a:masterClrMapping/>
  </p:clrMapOvr>
  <p:transition>
    <p:fade/>
  </p:transition>
  <p:hf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5290461"/>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0" indent="0">
              <a:spcBef>
                <a:spcPts val="0"/>
              </a:spcBef>
              <a:spcAft>
                <a:spcPts val="900"/>
              </a:spcAft>
              <a:buNone/>
              <a:defRPr sz="4000" spc="-100" baseline="0">
                <a:latin typeface="Segoe UI Light" pitchFamily="34" charset="0"/>
              </a:defRPr>
            </a:lvl1pPr>
            <a:lvl2pPr marL="0" indent="0">
              <a:spcBef>
                <a:spcPts val="0"/>
              </a:spcBef>
              <a:spcAft>
                <a:spcPts val="400"/>
              </a:spcAft>
              <a:buNone/>
              <a:defRPr sz="2000" spc="-50" baseline="0"/>
            </a:lvl2pPr>
            <a:lvl3pPr marL="0" indent="0">
              <a:spcBef>
                <a:spcPts val="0"/>
              </a:spcBef>
              <a:spcAft>
                <a:spcPts val="400"/>
              </a:spcAft>
              <a:buNone/>
              <a:defRPr sz="2000"/>
            </a:lvl3pPr>
            <a:lvl4pPr marL="0" indent="0">
              <a:spcBef>
                <a:spcPts val="0"/>
              </a:spcBef>
              <a:spcAft>
                <a:spcPts val="400"/>
              </a:spcAft>
              <a:buNone/>
              <a:defRPr/>
            </a:lvl4pPr>
            <a:lvl5pPr marL="0" indent="0">
              <a:spcBef>
                <a:spcPts val="0"/>
              </a:spcBef>
              <a:spcAft>
                <a:spcPts val="400"/>
              </a:spcAft>
              <a:buNone/>
              <a:defRPr/>
            </a:lvl5pPr>
          </a:lstStyle>
          <a:p>
            <a:pPr lvl="0"/>
            <a:r>
              <a:rPr lang="en-US"/>
              <a:t>Click to edit Master text styles</a:t>
            </a:r>
          </a:p>
          <a:p>
            <a:pPr lvl="1"/>
            <a:r>
              <a:rPr lang="en-US"/>
              <a:t>Second level</a:t>
            </a:r>
          </a:p>
        </p:txBody>
      </p:sp>
      <p:grpSp>
        <p:nvGrpSpPr>
          <p:cNvPr id="4"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730351118"/>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3843013986"/>
      </p:ext>
    </p:extLst>
  </p:cSld>
  <p:clrMapOvr>
    <a:masterClrMapping/>
  </p:clrMapOvr>
  <p:transition>
    <p:fade/>
  </p:transition>
  <p:hf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18973286"/>
      </p:ext>
    </p:extLst>
  </p:cSld>
  <p:clrMapOvr>
    <a:masterClrMapping/>
  </p:clrMapOvr>
  <p:transition>
    <p:fade/>
  </p:transition>
  <p:hf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8034285"/>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227369805"/>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4295263"/>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150933620"/>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00189526"/>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98770319"/>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3724852080"/>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77889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art 1">
    <p:spTree>
      <p:nvGrpSpPr>
        <p:cNvPr id="1" name=""/>
        <p:cNvGrpSpPr/>
        <p:nvPr/>
      </p:nvGrpSpPr>
      <p:grpSpPr>
        <a:xfrm>
          <a:off x="0" y="0"/>
          <a:ext cx="0" cy="0"/>
          <a:chOff x="0" y="0"/>
          <a:chExt cx="0" cy="0"/>
        </a:xfrm>
      </p:grpSpPr>
      <p:pic>
        <p:nvPicPr>
          <p:cNvPr id="7" name="Picture Placeholder 3"/>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flipH="1">
            <a:off x="-7227" y="0"/>
            <a:ext cx="12288490" cy="6858001"/>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7768" y="279375"/>
            <a:ext cx="11676463" cy="6299251"/>
          </a:xfrm>
          <a:prstGeom prst="rect">
            <a:avLst/>
          </a:prstGeom>
          <a:noFill/>
          <a:ln>
            <a:noFill/>
          </a:ln>
        </p:spPr>
      </p:pic>
      <p:pic>
        <p:nvPicPr>
          <p:cNvPr id="8" name="Picture 7"/>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470800" y="470411"/>
            <a:ext cx="1274898" cy="271955"/>
          </a:xfrm>
          <a:prstGeom prst="rect">
            <a:avLst/>
          </a:prstGeom>
        </p:spPr>
      </p:pic>
      <p:sp>
        <p:nvSpPr>
          <p:cNvPr id="2" name="Title 1"/>
          <p:cNvSpPr>
            <a:spLocks noGrp="1"/>
          </p:cNvSpPr>
          <p:nvPr userDrawn="1">
            <p:ph type="ctrTitle" hasCustomPrompt="1"/>
          </p:nvPr>
        </p:nvSpPr>
        <p:spPr>
          <a:xfrm>
            <a:off x="269240" y="2100815"/>
            <a:ext cx="11007660" cy="1686801"/>
          </a:xfrm>
        </p:spPr>
        <p:txBody>
          <a:bodyPr/>
          <a:lstStyle>
            <a:lvl1pPr>
              <a:defRPr sz="5882" baseline="0"/>
            </a:lvl1pPr>
          </a:lstStyle>
          <a:p>
            <a:r>
              <a:rPr lang="en-US"/>
              <a:t>Lorem ipsum</a:t>
            </a:r>
            <a:br>
              <a:rPr lang="en-US"/>
            </a:br>
            <a:r>
              <a:rPr lang="en-US"/>
              <a:t>dolor amet</a:t>
            </a:r>
          </a:p>
        </p:txBody>
      </p:sp>
      <p:sp>
        <p:nvSpPr>
          <p:cNvPr id="3" name="Subtitle 2"/>
          <p:cNvSpPr>
            <a:spLocks noGrp="1"/>
          </p:cNvSpPr>
          <p:nvPr userDrawn="1">
            <p:ph type="subTitle" idx="1" hasCustomPrompt="1"/>
          </p:nvPr>
        </p:nvSpPr>
        <p:spPr>
          <a:xfrm>
            <a:off x="269302" y="3877277"/>
            <a:ext cx="8534711" cy="1034782"/>
          </a:xfrm>
        </p:spPr>
        <p:txBody>
          <a:bodyPr/>
          <a:lstStyle>
            <a:lvl1pPr marL="0" indent="0" algn="l">
              <a:buNone/>
              <a:defRPr sz="2157">
                <a:solidFill>
                  <a:schemeClr val="tx2"/>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Speaker Name</a:t>
            </a:r>
            <a:br>
              <a:rPr lang="en-US"/>
            </a:br>
            <a:r>
              <a:rPr lang="en-US"/>
              <a:t>Date</a:t>
            </a:r>
          </a:p>
        </p:txBody>
      </p:sp>
    </p:spTree>
    <p:extLst>
      <p:ext uri="{BB962C8B-B14F-4D97-AF65-F5344CB8AC3E}">
        <p14:creationId xmlns:p14="http://schemas.microsoft.com/office/powerpoint/2010/main" val="49685032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art 2">
    <p:spTree>
      <p:nvGrpSpPr>
        <p:cNvPr id="1" name=""/>
        <p:cNvGrpSpPr/>
        <p:nvPr/>
      </p:nvGrpSpPr>
      <p:grpSpPr>
        <a:xfrm>
          <a:off x="0" y="0"/>
          <a:ext cx="0" cy="0"/>
          <a:chOff x="0" y="0"/>
          <a:chExt cx="0" cy="0"/>
        </a:xfrm>
      </p:grpSpPr>
      <p:pic>
        <p:nvPicPr>
          <p:cNvPr id="6" name="Picture Placeholder 3"/>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flipH="1">
            <a:off x="-7227" y="0"/>
            <a:ext cx="12288490" cy="6858001"/>
          </a:xfrm>
          <a:prstGeom prst="rect">
            <a:avLst/>
          </a:prstGeom>
        </p:spPr>
      </p:pic>
      <p:sp>
        <p:nvSpPr>
          <p:cNvPr id="2" name="Title 1"/>
          <p:cNvSpPr>
            <a:spLocks noGrp="1"/>
          </p:cNvSpPr>
          <p:nvPr>
            <p:ph type="ctrTitle" hasCustomPrompt="1"/>
          </p:nvPr>
        </p:nvSpPr>
        <p:spPr>
          <a:xfrm>
            <a:off x="269240" y="2100815"/>
            <a:ext cx="11007660" cy="1686801"/>
          </a:xfrm>
        </p:spPr>
        <p:txBody>
          <a:bodyPr/>
          <a:lstStyle>
            <a:lvl1pPr>
              <a:defRPr sz="5882"/>
            </a:lvl1pPr>
          </a:lstStyle>
          <a:p>
            <a:r>
              <a:rPr lang="en-US"/>
              <a:t>Lorem ipsum</a:t>
            </a:r>
            <a:br>
              <a:rPr lang="en-US"/>
            </a:br>
            <a:r>
              <a:rPr lang="en-US"/>
              <a:t>dolor amet</a:t>
            </a:r>
          </a:p>
        </p:txBody>
      </p:sp>
      <p:sp>
        <p:nvSpPr>
          <p:cNvPr id="3" name="Subtitle 2"/>
          <p:cNvSpPr>
            <a:spLocks noGrp="1"/>
          </p:cNvSpPr>
          <p:nvPr>
            <p:ph type="subTitle" idx="1" hasCustomPrompt="1"/>
          </p:nvPr>
        </p:nvSpPr>
        <p:spPr>
          <a:xfrm>
            <a:off x="269302" y="3877277"/>
            <a:ext cx="8534711" cy="1034782"/>
          </a:xfrm>
        </p:spPr>
        <p:txBody>
          <a:bodyPr/>
          <a:lstStyle>
            <a:lvl1pPr marL="0" indent="0" algn="l">
              <a:buNone/>
              <a:defRPr sz="2157">
                <a:solidFill>
                  <a:schemeClr val="tx2"/>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Speaker Name</a:t>
            </a:r>
            <a:br>
              <a:rPr lang="en-US"/>
            </a:br>
            <a:r>
              <a:rPr lang="en-US"/>
              <a:t>Date</a:t>
            </a:r>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470800" y="470411"/>
            <a:ext cx="1274898" cy="271955"/>
          </a:xfrm>
          <a:prstGeom prst="rect">
            <a:avLst/>
          </a:prstGeom>
        </p:spPr>
      </p:pic>
    </p:spTree>
    <p:extLst>
      <p:ext uri="{BB962C8B-B14F-4D97-AF65-F5344CB8AC3E}">
        <p14:creationId xmlns:p14="http://schemas.microsoft.com/office/powerpoint/2010/main" val="57689365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8pt Title/16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3318797"/>
          </a:xfrm>
        </p:spPr>
        <p:txBody>
          <a:bodyPr lIns="146304" tIns="91440" rIns="146304" bIns="91440"/>
          <a:lstStyle>
            <a:lvl1pPr>
              <a:lnSpc>
                <a:spcPts val="6176"/>
              </a:lnSpc>
              <a:defRPr sz="5686" baseline="0">
                <a:solidFill>
                  <a:schemeClr val="tx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8" baseline="0"/>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422059306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8pt Title/16pt Tex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3318797"/>
          </a:xfrm>
        </p:spPr>
        <p:txBody>
          <a:bodyPr lIns="146304" tIns="91440" rIns="146304" bIns="91440"/>
          <a:lstStyle>
            <a:lvl1pPr>
              <a:lnSpc>
                <a:spcPts val="6176"/>
              </a:lnSpc>
              <a:defRPr sz="5686" baseline="0">
                <a:solidFill>
                  <a:schemeClr val="bg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8" baseline="0">
                <a:solidFill>
                  <a:schemeClr val="bg1"/>
                </a:solidFill>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132306781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8pt Title/16pt Text - Purp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3318797"/>
          </a:xfrm>
        </p:spPr>
        <p:txBody>
          <a:bodyPr lIns="146304" tIns="91440" rIns="146304" bIns="91440"/>
          <a:lstStyle>
            <a:lvl1pPr>
              <a:lnSpc>
                <a:spcPts val="6176"/>
              </a:lnSpc>
              <a:defRPr sz="5686" baseline="0">
                <a:solidFill>
                  <a:schemeClr val="bg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8" baseline="0">
                <a:solidFill>
                  <a:schemeClr val="bg1"/>
                </a:solidFill>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37675512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8pt Title/24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793104"/>
          </a:xfrm>
        </p:spPr>
        <p:txBody>
          <a:bodyPr lIns="146304" tIns="91440" rIns="146304" bIns="91440"/>
          <a:lstStyle>
            <a:lvl1pPr>
              <a:lnSpc>
                <a:spcPts val="6176"/>
              </a:lnSpc>
              <a:defRPr sz="5686" baseline="0">
                <a:solidFill>
                  <a:schemeClr val="tx1"/>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
        <p:nvSpPr>
          <p:cNvPr id="7" name="Text Placeholder 6"/>
          <p:cNvSpPr>
            <a:spLocks noGrp="1"/>
          </p:cNvSpPr>
          <p:nvPr>
            <p:ph type="body" sz="quarter" idx="12" hasCustomPrompt="1"/>
          </p:nvPr>
        </p:nvSpPr>
        <p:spPr>
          <a:xfrm>
            <a:off x="269239" y="2801420"/>
            <a:ext cx="7519275" cy="3406581"/>
          </a:xfrm>
        </p:spPr>
        <p:txBody>
          <a:bodyPr/>
          <a:lstStyle>
            <a:lvl1pPr marL="0" indent="0">
              <a:lnSpc>
                <a:spcPts val="2549"/>
              </a:lnSpc>
              <a:spcBef>
                <a:spcPts val="2941"/>
              </a:spcBef>
              <a:buNone/>
              <a:defRPr sz="2353" baseline="0">
                <a:latin typeface="+mn-lt"/>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132892002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emo_screen">
    <p:spTree>
      <p:nvGrpSpPr>
        <p:cNvPr id="1" name=""/>
        <p:cNvGrpSpPr/>
        <p:nvPr/>
      </p:nvGrpSpPr>
      <p:grpSpPr>
        <a:xfrm>
          <a:off x="0" y="0"/>
          <a:ext cx="0" cy="0"/>
          <a:chOff x="0" y="0"/>
          <a:chExt cx="0" cy="0"/>
        </a:xfrm>
      </p:grpSpPr>
      <p:sp>
        <p:nvSpPr>
          <p:cNvPr id="5" name="Text Placeholder 3"/>
          <p:cNvSpPr>
            <a:spLocks noGrp="1"/>
          </p:cNvSpPr>
          <p:nvPr>
            <p:ph type="body" sz="quarter" idx="11"/>
          </p:nvPr>
        </p:nvSpPr>
        <p:spPr>
          <a:xfrm>
            <a:off x="7563970" y="1350545"/>
            <a:ext cx="4358791" cy="4949771"/>
          </a:xfrm>
        </p:spPr>
        <p:txBody>
          <a:bodyPr wrap="square">
            <a:normAutofit/>
          </a:bodyPr>
          <a:lstStyle>
            <a:lvl1pPr marL="0" indent="0">
              <a:spcBef>
                <a:spcPts val="1200"/>
              </a:spcBef>
              <a:buClr>
                <a:schemeClr val="tx1"/>
              </a:buClr>
              <a:buFont typeface="Wingdings" pitchFamily="2" charset="2"/>
              <a:buNone/>
              <a:defRPr sz="2600">
                <a:solidFill>
                  <a:srgbClr val="0072C6"/>
                </a:solidFill>
              </a:defRPr>
            </a:lvl1pPr>
            <a:lvl2pPr marL="0" indent="0">
              <a:spcBef>
                <a:spcPts val="600"/>
              </a:spcBef>
              <a:buNone/>
              <a:defRPr sz="1800">
                <a:solidFill>
                  <a:schemeClr val="tx1"/>
                </a:solidFill>
                <a:latin typeface="+mj-lt"/>
              </a:defRPr>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p:txBody>
      </p:sp>
      <p:sp>
        <p:nvSpPr>
          <p:cNvPr id="7" name="Picture Placeholder 6"/>
          <p:cNvSpPr>
            <a:spLocks noGrp="1"/>
          </p:cNvSpPr>
          <p:nvPr>
            <p:ph type="pic" sz="quarter" idx="12" hasCustomPrompt="1"/>
          </p:nvPr>
        </p:nvSpPr>
        <p:spPr>
          <a:xfrm>
            <a:off x="269876" y="1350963"/>
            <a:ext cx="6868862" cy="4949353"/>
          </a:xfrm>
          <a:ln w="152400">
            <a:noFill/>
          </a:ln>
        </p:spPr>
        <p:txBody>
          <a:bodyPr/>
          <a:lstStyle>
            <a:lvl1pPr marL="0" indent="0">
              <a:buNone/>
              <a:defRPr/>
            </a:lvl1pPr>
          </a:lstStyle>
          <a:p>
            <a:r>
              <a:rPr lang="en-US" dirty="0"/>
              <a:t>Screen shot or image here</a:t>
            </a:r>
          </a:p>
        </p:txBody>
      </p:sp>
      <p:grpSp>
        <p:nvGrpSpPr>
          <p:cNvPr id="6" name="Group 2"/>
          <p:cNvGrpSpPr/>
          <p:nvPr userDrawn="1"/>
        </p:nvGrpSpPr>
        <p:grpSpPr>
          <a:xfrm>
            <a:off x="-1177" y="6512639"/>
            <a:ext cx="12192313" cy="353950"/>
            <a:chOff x="2577137" y="4571778"/>
            <a:chExt cx="9101124" cy="1390560"/>
          </a:xfrm>
        </p:grpSpPr>
        <p:sp>
          <p:nvSpPr>
            <p:cNvPr id="8" name="TextBox 7"/>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9" name="TextBox 8"/>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
        <p:nvSpPr>
          <p:cNvPr id="10" name="Title 2"/>
          <p:cNvSpPr>
            <a:spLocks noGrp="1"/>
          </p:cNvSpPr>
          <p:nvPr>
            <p:ph type="title"/>
          </p:nvPr>
        </p:nvSpPr>
        <p:spPr>
          <a:xfrm>
            <a:off x="269240" y="369721"/>
            <a:ext cx="11655840" cy="899665"/>
          </a:xfrm>
        </p:spPr>
        <p:txBody>
          <a:bodyPr/>
          <a:lstStyle>
            <a:lvl1pPr>
              <a:defRPr sz="4400"/>
            </a:lvl1pPr>
          </a:lstStyle>
          <a:p>
            <a:r>
              <a:rPr lang="en-US" dirty="0"/>
              <a:t>Click to edit Master title style</a:t>
            </a:r>
          </a:p>
        </p:txBody>
      </p:sp>
    </p:spTree>
    <p:extLst>
      <p:ext uri="{BB962C8B-B14F-4D97-AF65-F5344CB8AC3E}">
        <p14:creationId xmlns:p14="http://schemas.microsoft.com/office/powerpoint/2010/main" val="429466722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8pt Title/24pt Text - Gra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793104"/>
          </a:xfrm>
        </p:spPr>
        <p:txBody>
          <a:bodyPr lIns="146304" tIns="91440" rIns="146304" bIns="91440"/>
          <a:lstStyle>
            <a:lvl1pPr>
              <a:lnSpc>
                <a:spcPts val="6176"/>
              </a:lnSpc>
              <a:defRPr sz="5686" baseline="0">
                <a:solidFill>
                  <a:schemeClr val="bg1"/>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2801420"/>
            <a:ext cx="7519275" cy="3406581"/>
          </a:xfrm>
        </p:spPr>
        <p:txBody>
          <a:bodyPr/>
          <a:lstStyle>
            <a:lvl1pPr marL="0" indent="0">
              <a:lnSpc>
                <a:spcPts val="2549"/>
              </a:lnSpc>
              <a:spcBef>
                <a:spcPts val="2941"/>
              </a:spcBef>
              <a:buNone/>
              <a:defRPr sz="2353" baseline="0">
                <a:solidFill>
                  <a:schemeClr val="bg1"/>
                </a:solidFill>
                <a:latin typeface="+mn-lt"/>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370711266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8pt Title/24pt Text - Oran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793104"/>
          </a:xfrm>
        </p:spPr>
        <p:txBody>
          <a:bodyPr lIns="146304" tIns="91440" rIns="146304" bIns="91440"/>
          <a:lstStyle>
            <a:lvl1pPr>
              <a:lnSpc>
                <a:spcPts val="6176"/>
              </a:lnSpc>
              <a:defRPr sz="5686" baseline="0">
                <a:solidFill>
                  <a:schemeClr val="bg1"/>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2801420"/>
            <a:ext cx="7519275" cy="3406581"/>
          </a:xfrm>
        </p:spPr>
        <p:txBody>
          <a:bodyPr/>
          <a:lstStyle>
            <a:lvl1pPr marL="0" indent="0">
              <a:lnSpc>
                <a:spcPts val="2549"/>
              </a:lnSpc>
              <a:spcBef>
                <a:spcPts val="2941"/>
              </a:spcBef>
              <a:buNone/>
              <a:defRPr sz="2353" baseline="0">
                <a:solidFill>
                  <a:schemeClr val="bg1"/>
                </a:solidFill>
                <a:latin typeface="+mn-lt"/>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356989839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
        <p:nvSpPr>
          <p:cNvPr id="8" name="Text Placeholder 7"/>
          <p:cNvSpPr>
            <a:spLocks noGrp="1"/>
          </p:cNvSpPr>
          <p:nvPr>
            <p:ph type="body" sz="quarter" idx="13" hasCustomPrompt="1"/>
          </p:nvPr>
        </p:nvSpPr>
        <p:spPr>
          <a:xfrm>
            <a:off x="269239" y="2084173"/>
            <a:ext cx="8964248" cy="4003177"/>
          </a:xfrm>
        </p:spPr>
        <p:txBody>
          <a:bodyPr/>
          <a:lstStyle>
            <a:lvl1pPr marL="228766" indent="-228766">
              <a:spcBef>
                <a:spcPts val="1176"/>
              </a:spcBef>
              <a:defRPr sz="2549">
                <a:latin typeface="+mn-lt"/>
              </a:defRPr>
            </a:lvl1pPr>
            <a:lvl2pPr marL="676959" indent="-228766">
              <a:spcBef>
                <a:spcPts val="1176"/>
              </a:spcBef>
              <a:buSzPct val="100000"/>
              <a:buFont typeface="Segoe UI" pitchFamily="34" charset="0"/>
              <a:buChar char="‐"/>
              <a:defRPr/>
            </a:lvl2pPr>
            <a:lvl3pPr marL="1125152" indent="-228766">
              <a:spcBef>
                <a:spcPts val="1176"/>
              </a:spcBef>
              <a:buFont typeface="Wingdings" pitchFamily="2" charset="2"/>
              <a:buChar char="§"/>
              <a:defRPr/>
            </a:lvl3pPr>
            <a:lvl4pPr marL="1568676" indent="-336145">
              <a:spcBef>
                <a:spcPts val="1176"/>
              </a:spcBef>
              <a:buFont typeface="+mj-lt"/>
              <a:buAutoNum type="arabicPeriod"/>
              <a:defRPr/>
            </a:lvl4pPr>
            <a:lvl5pPr marL="1907933" indent="-336145">
              <a:spcBef>
                <a:spcPts val="1176"/>
              </a:spcBef>
              <a:buFont typeface="+mj-lt"/>
              <a:buAutoNum type="alphaLcParenR"/>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1774007"/>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ay Background &amp; Tiles">
    <p:bg>
      <p:bgPr>
        <a:solidFill>
          <a:srgbClr val="505050"/>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grpSp>
        <p:nvGrpSpPr>
          <p:cNvPr id="13" name="Group 12"/>
          <p:cNvGrpSpPr/>
          <p:nvPr userDrawn="1"/>
        </p:nvGrpSpPr>
        <p:grpSpPr>
          <a:xfrm>
            <a:off x="273131" y="291069"/>
            <a:ext cx="11653523" cy="6125745"/>
            <a:chOff x="274638" y="297107"/>
            <a:chExt cx="11887200" cy="6247693"/>
          </a:xfrm>
        </p:grpSpPr>
        <p:pic>
          <p:nvPicPr>
            <p:cNvPr id="4" name="Picture 3"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638" y="298483"/>
              <a:ext cx="3657356" cy="3657356"/>
            </a:xfrm>
            <a:prstGeom prst="rect">
              <a:avLst/>
            </a:prstGeom>
          </p:spPr>
        </p:pic>
        <p:pic>
          <p:nvPicPr>
            <p:cNvPr id="5" name="Picture 4"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89838" y="298727"/>
              <a:ext cx="3657356" cy="3657356"/>
            </a:xfrm>
            <a:prstGeom prst="rect">
              <a:avLst/>
            </a:prstGeom>
          </p:spPr>
        </p:pic>
        <p:pic>
          <p:nvPicPr>
            <p:cNvPr id="6" name="Picture 5"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32482" y="298483"/>
              <a:ext cx="3657356" cy="3657356"/>
            </a:xfrm>
            <a:prstGeom prst="rect">
              <a:avLst/>
            </a:prstGeom>
          </p:spPr>
        </p:pic>
        <p:pic>
          <p:nvPicPr>
            <p:cNvPr id="7" name="Picture 6" descr="NewGridTile_8x8.png"/>
            <p:cNvPicPr>
              <a:picLocks noChangeAspect="1"/>
            </p:cNvPicPr>
            <p:nvPr userDrawn="1"/>
          </p:nvPicPr>
          <p:blipFill rotWithShape="1">
            <a:blip r:embed="rId3" cstate="screen">
              <a:extLst>
                <a:ext uri="{28A0092B-C50C-407E-A947-70E740481C1C}">
                  <a14:useLocalDpi xmlns:a14="http://schemas.microsoft.com/office/drawing/2010/main" val="0"/>
                </a:ext>
              </a:extLst>
            </a:blip>
            <a:srcRect/>
            <a:stretch/>
          </p:blipFill>
          <p:spPr>
            <a:xfrm>
              <a:off x="274882" y="3954584"/>
              <a:ext cx="3657356" cy="2583015"/>
            </a:xfrm>
            <a:prstGeom prst="rect">
              <a:avLst/>
            </a:prstGeom>
          </p:spPr>
        </p:pic>
        <p:pic>
          <p:nvPicPr>
            <p:cNvPr id="8" name="Picture 7"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7589838" y="3954707"/>
              <a:ext cx="3657356" cy="2590093"/>
            </a:xfrm>
            <a:prstGeom prst="rect">
              <a:avLst/>
            </a:prstGeom>
          </p:spPr>
        </p:pic>
        <p:pic>
          <p:nvPicPr>
            <p:cNvPr id="9" name="Picture 8"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3932482" y="3954463"/>
              <a:ext cx="3657356" cy="2590337"/>
            </a:xfrm>
            <a:prstGeom prst="rect">
              <a:avLst/>
            </a:prstGeom>
          </p:spPr>
        </p:pic>
        <p:pic>
          <p:nvPicPr>
            <p:cNvPr id="11" name="Picture 10" descr="NewGridTile_8x8.png"/>
            <p:cNvPicPr>
              <a:picLocks noChangeAspect="1"/>
            </p:cNvPicPr>
            <p:nvPr userDrawn="1"/>
          </p:nvPicPr>
          <p:blipFill rotWithShape="1">
            <a:blip r:embed="rId5" cstate="screen">
              <a:extLst>
                <a:ext uri="{28A0092B-C50C-407E-A947-70E740481C1C}">
                  <a14:useLocalDpi xmlns:a14="http://schemas.microsoft.com/office/drawing/2010/main" val="0"/>
                </a:ext>
              </a:extLst>
            </a:blip>
            <a:srcRect/>
            <a:stretch/>
          </p:blipFill>
          <p:spPr>
            <a:xfrm>
              <a:off x="11247438" y="297107"/>
              <a:ext cx="914400" cy="3657356"/>
            </a:xfrm>
            <a:prstGeom prst="rect">
              <a:avLst/>
            </a:prstGeom>
          </p:spPr>
        </p:pic>
        <p:pic>
          <p:nvPicPr>
            <p:cNvPr id="12" name="Picture 11" descr="NewGridTile_8x8.png"/>
            <p:cNvPicPr>
              <a:picLocks noChangeAspect="1"/>
            </p:cNvPicPr>
            <p:nvPr userDrawn="1"/>
          </p:nvPicPr>
          <p:blipFill rotWithShape="1">
            <a:blip r:embed="rId6" cstate="screen">
              <a:extLst>
                <a:ext uri="{28A0092B-C50C-407E-A947-70E740481C1C}">
                  <a14:useLocalDpi xmlns:a14="http://schemas.microsoft.com/office/drawing/2010/main" val="0"/>
                </a:ext>
              </a:extLst>
            </a:blip>
            <a:srcRect/>
            <a:stretch/>
          </p:blipFill>
          <p:spPr>
            <a:xfrm>
              <a:off x="11247438" y="3952515"/>
              <a:ext cx="914400" cy="2590093"/>
            </a:xfrm>
            <a:prstGeom prst="rect">
              <a:avLst/>
            </a:prstGeom>
          </p:spPr>
        </p:pic>
      </p:grpSp>
      <p:sp>
        <p:nvSpPr>
          <p:cNvPr id="14" name="Text Placeholder 4"/>
          <p:cNvSpPr>
            <a:spLocks noGrp="1"/>
          </p:cNvSpPr>
          <p:nvPr>
            <p:ph type="body" sz="quarter" idx="13"/>
          </p:nvPr>
        </p:nvSpPr>
        <p:spPr>
          <a:xfrm>
            <a:off x="269239" y="2080953"/>
            <a:ext cx="11653523" cy="1793104"/>
          </a:xfrm>
        </p:spPr>
        <p:txBody>
          <a:bodyPr lIns="146304" tIns="91440" rIns="146304" bIns="91440"/>
          <a:lstStyle>
            <a:lvl1pPr marL="0" indent="0">
              <a:lnSpc>
                <a:spcPct val="90000"/>
              </a:lnSpc>
              <a:buFontTx/>
              <a:buNone/>
              <a:defRPr sz="8627" b="0">
                <a:solidFill>
                  <a:schemeClr val="bg1"/>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Tree>
    <p:extLst>
      <p:ext uri="{BB962C8B-B14F-4D97-AF65-F5344CB8AC3E}">
        <p14:creationId xmlns:p14="http://schemas.microsoft.com/office/powerpoint/2010/main" val="29109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796217"/>
          </a:xfrm>
          <a:noFill/>
        </p:spPr>
        <p:txBody>
          <a:bodyPr tIns="91440" bIns="91440" anchor="t" anchorCtr="0"/>
          <a:lstStyle>
            <a:lvl1pPr>
              <a:defRPr sz="5880" spc="-98" baseline="0">
                <a:gradFill>
                  <a:gsLst>
                    <a:gs pos="91241">
                      <a:schemeClr val="tx1"/>
                    </a:gs>
                    <a:gs pos="57000">
                      <a:schemeClr val="tx1"/>
                    </a:gs>
                    <a:gs pos="1800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850232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Slide Soli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0" y="2622112"/>
            <a:ext cx="11007660" cy="1703429"/>
          </a:xfrm>
        </p:spPr>
        <p:txBody>
          <a:bodyPr anchor="ctr"/>
          <a:lstStyle>
            <a:lvl1pPr>
              <a:defRPr sz="5882">
                <a:solidFill>
                  <a:schemeClr val="tx2"/>
                </a:solidFill>
              </a:defRPr>
            </a:lvl1pPr>
          </a:lstStyle>
          <a:p>
            <a:r>
              <a:rPr lang="en-US"/>
              <a:t>Thank you</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0996" y="482863"/>
            <a:ext cx="1225864" cy="261495"/>
          </a:xfrm>
          <a:prstGeom prst="rect">
            <a:avLst/>
          </a:prstGeom>
        </p:spPr>
      </p:pic>
    </p:spTree>
    <p:extLst>
      <p:ext uri="{BB962C8B-B14F-4D97-AF65-F5344CB8AC3E}">
        <p14:creationId xmlns:p14="http://schemas.microsoft.com/office/powerpoint/2010/main" val="413344187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30118135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4" name="Rectangle 3"/>
          <p:cNvSpPr/>
          <p:nvPr userDrawn="1"/>
        </p:nvSpPr>
        <p:spPr bwMode="auto">
          <a:xfrm>
            <a:off x="1" y="0"/>
            <a:ext cx="12192000" cy="6858000"/>
          </a:xfrm>
          <a:prstGeom prst="rect">
            <a:avLst/>
          </a:prstGeom>
          <a:solidFill>
            <a:schemeClr val="bg1"/>
          </a:solidFill>
          <a:ln>
            <a:no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76166" tIns="38088" rIns="76166" bIns="38088" numCol="1" rtlCol="0" anchor="ctr" anchorCtr="0" compatLnSpc="1">
            <a:prstTxWarp prst="textNoShape">
              <a:avLst/>
            </a:prstTxWarp>
          </a:bodyPr>
          <a:lstStyle/>
          <a:p>
            <a:pPr algn="ctr" defTabSz="761456"/>
            <a:endParaRPr lang="en-US" sz="175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576197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gradFill>
                  <a:gsLst>
                    <a:gs pos="2920">
                      <a:schemeClr val="tx2"/>
                    </a:gs>
                    <a:gs pos="39000">
                      <a:schemeClr val="tx2"/>
                    </a:gs>
                  </a:gsLst>
                  <a:lin ang="5400000" scaled="0"/>
                </a:gradFill>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55800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8" y="1447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3908982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_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5" y="1350547"/>
            <a:ext cx="6751518" cy="4826969"/>
          </a:xfrm>
          <a:solidFill>
            <a:schemeClr val="bg1">
              <a:lumMod val="95000"/>
            </a:schemeClr>
          </a:solidFill>
          <a:ln w="76200">
            <a:solidFill>
              <a:srgbClr val="0072C6"/>
            </a:solidFill>
          </a:ln>
        </p:spPr>
        <p:txBody>
          <a:bodyPr wrap="square">
            <a:normAutofit/>
          </a:bodyPr>
          <a:lstStyle>
            <a:lvl1pPr marL="0" indent="0" defTabSz="365760">
              <a:lnSpc>
                <a:spcPct val="100000"/>
              </a:lnSpc>
              <a:spcBef>
                <a:spcPts val="0"/>
              </a:spcBef>
              <a:buClr>
                <a:schemeClr val="tx1"/>
              </a:buClr>
              <a:buFont typeface="Wingdings" pitchFamily="2" charset="2"/>
              <a:buNone/>
              <a:defRPr sz="1800" baseline="0">
                <a:solidFill>
                  <a:schemeClr val="tx1"/>
                </a:solidFill>
                <a:latin typeface="Consolas" panose="020B0609020204030204" pitchFamily="49" charset="0"/>
                <a:cs typeface="Consolas" panose="020B0609020204030204" pitchFamily="49" charset="0"/>
              </a:defRPr>
            </a:lvl1pPr>
            <a:lvl2pPr marL="365760" indent="0" defTabSz="365760">
              <a:lnSpc>
                <a:spcPct val="100000"/>
              </a:lnSpc>
              <a:spcBef>
                <a:spcPts val="0"/>
              </a:spcBef>
              <a:buNone/>
              <a:defRPr sz="1800">
                <a:latin typeface="Consolas" panose="020B0609020204030204" pitchFamily="49" charset="0"/>
                <a:cs typeface="Consolas" panose="020B0609020204030204" pitchFamily="49" charset="0"/>
              </a:defRPr>
            </a:lvl2pPr>
            <a:lvl3pPr marL="731520" indent="0" defTabSz="365760">
              <a:lnSpc>
                <a:spcPct val="100000"/>
              </a:lnSpc>
              <a:spcBef>
                <a:spcPts val="0"/>
              </a:spcBef>
              <a:buNone/>
              <a:tabLst/>
              <a:defRPr sz="1800">
                <a:latin typeface="Consolas" panose="020B0609020204030204" pitchFamily="49" charset="0"/>
                <a:cs typeface="Consolas" panose="020B0609020204030204" pitchFamily="49" charset="0"/>
              </a:defRPr>
            </a:lvl3pPr>
            <a:lvl4pPr marL="1097280" indent="0" defTabSz="365760">
              <a:lnSpc>
                <a:spcPct val="100000"/>
              </a:lnSpc>
              <a:spcBef>
                <a:spcPts val="0"/>
              </a:spcBef>
              <a:buNone/>
              <a:defRPr sz="1800">
                <a:latin typeface="Consolas" panose="020B0609020204030204" pitchFamily="49" charset="0"/>
                <a:cs typeface="Consolas" panose="020B0609020204030204" pitchFamily="49" charset="0"/>
              </a:defRPr>
            </a:lvl4pPr>
            <a:lvl5pPr marL="1463040" indent="0" defTabSz="365760">
              <a:lnSpc>
                <a:spcPct val="100000"/>
              </a:lnSpc>
              <a:spcBef>
                <a:spcPts val="0"/>
              </a:spcBef>
              <a:buNone/>
              <a:tabLst/>
              <a:defRPr sz="1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563971" y="1350547"/>
            <a:ext cx="3982987" cy="4826970"/>
          </a:xfrm>
        </p:spPr>
        <p:txBody>
          <a:bodyPr wrap="square">
            <a:normAutofit/>
          </a:bodyPr>
          <a:lstStyle>
            <a:lvl1pPr marL="0" indent="0">
              <a:spcBef>
                <a:spcPts val="1200"/>
              </a:spcBef>
              <a:buClr>
                <a:schemeClr val="tx1"/>
              </a:buClr>
              <a:buFont typeface="Wingdings" pitchFamily="2" charset="2"/>
              <a:buNone/>
              <a:defRPr sz="2600">
                <a:solidFill>
                  <a:srgbClr val="0072C6"/>
                </a:solidFill>
              </a:defRPr>
            </a:lvl1pPr>
            <a:lvl2pPr marL="0" indent="0">
              <a:spcBef>
                <a:spcPts val="600"/>
              </a:spcBef>
              <a:buNone/>
              <a:defRPr sz="1800">
                <a:latin typeface="+mj-lt"/>
              </a:defRPr>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p:txBody>
      </p:sp>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
        <p:nvSpPr>
          <p:cNvPr id="8" name="Title 2"/>
          <p:cNvSpPr>
            <a:spLocks noGrp="1"/>
          </p:cNvSpPr>
          <p:nvPr>
            <p:ph type="title"/>
          </p:nvPr>
        </p:nvSpPr>
        <p:spPr>
          <a:xfrm>
            <a:off x="269240" y="369721"/>
            <a:ext cx="11655840" cy="899665"/>
          </a:xfrm>
        </p:spPr>
        <p:txBody>
          <a:bodyPr/>
          <a:lstStyle>
            <a:lvl1pPr>
              <a:defRPr sz="4400"/>
            </a:lvl1pPr>
          </a:lstStyle>
          <a:p>
            <a:r>
              <a:rPr lang="en-US" dirty="0"/>
              <a:t>Click to edit Master title style</a:t>
            </a:r>
          </a:p>
        </p:txBody>
      </p:sp>
    </p:spTree>
    <p:extLst>
      <p:ext uri="{BB962C8B-B14F-4D97-AF65-F5344CB8AC3E}">
        <p14:creationId xmlns:p14="http://schemas.microsoft.com/office/powerpoint/2010/main" val="126931852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dirty="0"/>
              <a:t>Click to edit Master title style</a:t>
            </a:r>
          </a:p>
        </p:txBody>
      </p:sp>
      <p:sp>
        <p:nvSpPr>
          <p:cNvPr id="4" name="Content Placeholder 3"/>
          <p:cNvSpPr>
            <a:spLocks noGrp="1"/>
          </p:cNvSpPr>
          <p:nvPr>
            <p:ph sz="quarter" idx="10"/>
          </p:nvPr>
        </p:nvSpPr>
        <p:spPr>
          <a:xfrm>
            <a:off x="269239" y="1663938"/>
            <a:ext cx="10757098" cy="4902995"/>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566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58pt Title/24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793104"/>
          </a:xfrm>
        </p:spPr>
        <p:txBody>
          <a:bodyPr lIns="146304" tIns="91440" rIns="146304" bIns="91440"/>
          <a:lstStyle>
            <a:lvl1pPr>
              <a:lnSpc>
                <a:spcPts val="6176"/>
              </a:lnSpc>
              <a:defRPr sz="5686" baseline="0">
                <a:solidFill>
                  <a:schemeClr val="tx1"/>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
        <p:nvSpPr>
          <p:cNvPr id="7" name="Text Placeholder 6"/>
          <p:cNvSpPr>
            <a:spLocks noGrp="1"/>
          </p:cNvSpPr>
          <p:nvPr>
            <p:ph type="body" sz="quarter" idx="12" hasCustomPrompt="1"/>
          </p:nvPr>
        </p:nvSpPr>
        <p:spPr>
          <a:xfrm>
            <a:off x="269239" y="2801420"/>
            <a:ext cx="7519275" cy="3406581"/>
          </a:xfrm>
        </p:spPr>
        <p:txBody>
          <a:bodyPr/>
          <a:lstStyle>
            <a:lvl1pPr marL="0" indent="0">
              <a:lnSpc>
                <a:spcPts val="2549"/>
              </a:lnSpc>
              <a:spcBef>
                <a:spcPts val="2941"/>
              </a:spcBef>
              <a:buNone/>
              <a:defRPr sz="2353" baseline="0">
                <a:latin typeface="+mn-lt"/>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385141451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58pt Title/24pt Text - Gra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793104"/>
          </a:xfrm>
        </p:spPr>
        <p:txBody>
          <a:bodyPr lIns="146304" tIns="91440" rIns="146304" bIns="91440"/>
          <a:lstStyle>
            <a:lvl1pPr>
              <a:lnSpc>
                <a:spcPts val="6176"/>
              </a:lnSpc>
              <a:defRPr sz="5686" baseline="0">
                <a:solidFill>
                  <a:schemeClr val="accent6"/>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2801420"/>
            <a:ext cx="7519275" cy="3406581"/>
          </a:xfrm>
        </p:spPr>
        <p:txBody>
          <a:bodyPr/>
          <a:lstStyle>
            <a:lvl1pPr marL="0" indent="0">
              <a:lnSpc>
                <a:spcPts val="2549"/>
              </a:lnSpc>
              <a:spcBef>
                <a:spcPts val="2941"/>
              </a:spcBef>
              <a:buNone/>
              <a:defRPr sz="2353" baseline="0">
                <a:solidFill>
                  <a:schemeClr val="bg1"/>
                </a:solidFill>
                <a:latin typeface="+mn-lt"/>
              </a:defRPr>
            </a:lvl1pPr>
            <a:lvl2pPr marL="0" indent="0">
              <a:lnSpc>
                <a:spcPts val="1765"/>
              </a:lnSpc>
              <a:spcBef>
                <a:spcPts val="1176"/>
              </a:spcBef>
              <a:buNone/>
              <a:defRPr sz="1568"/>
            </a:lvl2pPr>
            <a:lvl3pPr marL="0" indent="0">
              <a:lnSpc>
                <a:spcPts val="1765"/>
              </a:lnSpc>
              <a:spcBef>
                <a:spcPts val="1176"/>
              </a:spcBef>
              <a:buNone/>
              <a:defRPr sz="1568"/>
            </a:lvl3pPr>
            <a:lvl4pPr marL="0" indent="0">
              <a:lnSpc>
                <a:spcPts val="1765"/>
              </a:lnSpc>
              <a:spcBef>
                <a:spcPts val="1176"/>
              </a:spcBef>
              <a:buNone/>
              <a:defRPr sz="1568"/>
            </a:lvl4pPr>
            <a:lvl5pPr marL="0" indent="0">
              <a:lnSpc>
                <a:spcPts val="1765"/>
              </a:lnSpc>
              <a:spcBef>
                <a:spcPts val="1176"/>
              </a:spcBef>
              <a:buNone/>
              <a:defRPr sz="1568"/>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52250666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
        <p:nvSpPr>
          <p:cNvPr id="8" name="Text Placeholder 7"/>
          <p:cNvSpPr>
            <a:spLocks noGrp="1"/>
          </p:cNvSpPr>
          <p:nvPr>
            <p:ph type="body" sz="quarter" idx="13" hasCustomPrompt="1"/>
          </p:nvPr>
        </p:nvSpPr>
        <p:spPr>
          <a:xfrm>
            <a:off x="269238" y="2084173"/>
            <a:ext cx="11653523" cy="4003177"/>
          </a:xfrm>
        </p:spPr>
        <p:txBody>
          <a:bodyPr/>
          <a:lstStyle>
            <a:lvl1pPr marL="228766" indent="-228766">
              <a:spcBef>
                <a:spcPts val="1176"/>
              </a:spcBef>
              <a:defRPr sz="2549">
                <a:solidFill>
                  <a:schemeClr val="tx1"/>
                </a:solidFill>
                <a:latin typeface="+mn-lt"/>
              </a:defRPr>
            </a:lvl1pPr>
            <a:lvl2pPr marL="676959" indent="-228766">
              <a:spcBef>
                <a:spcPts val="1176"/>
              </a:spcBef>
              <a:buSzPct val="100000"/>
              <a:buFont typeface="Segoe UI" pitchFamily="34" charset="0"/>
              <a:buChar char="‐"/>
              <a:defRPr>
                <a:solidFill>
                  <a:schemeClr val="tx1"/>
                </a:solidFill>
              </a:defRPr>
            </a:lvl2pPr>
            <a:lvl3pPr marL="1125152" indent="-228766">
              <a:spcBef>
                <a:spcPts val="1176"/>
              </a:spcBef>
              <a:buFont typeface="Wingdings" pitchFamily="2" charset="2"/>
              <a:buChar char="§"/>
              <a:defRPr>
                <a:solidFill>
                  <a:schemeClr val="tx1"/>
                </a:solidFill>
              </a:defRPr>
            </a:lvl3pPr>
            <a:lvl4pPr marL="1568676" indent="-336145">
              <a:spcBef>
                <a:spcPts val="1176"/>
              </a:spcBef>
              <a:buFont typeface="+mj-lt"/>
              <a:buAutoNum type="arabicPeriod"/>
              <a:defRPr>
                <a:solidFill>
                  <a:schemeClr val="tx1"/>
                </a:solidFill>
              </a:defRPr>
            </a:lvl4pPr>
            <a:lvl5pPr marL="1907933" indent="-336145">
              <a:spcBef>
                <a:spcPts val="1176"/>
              </a:spcBef>
              <a:buFont typeface="+mj-lt"/>
              <a:buAutoNum type="alphaLcParenR"/>
              <a:defRPr>
                <a:solidFill>
                  <a:schemeClr val="tx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681711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63pt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sp>
        <p:nvSpPr>
          <p:cNvPr id="3" name="Footer Placeholder 2"/>
          <p:cNvSpPr>
            <a:spLocks noGrp="1"/>
          </p:cNvSpPr>
          <p:nvPr>
            <p:ph type="ftr" sz="quarter" idx="10"/>
          </p:nvPr>
        </p:nvSpPr>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Tree>
    <p:extLst>
      <p:ext uri="{BB962C8B-B14F-4D97-AF65-F5344CB8AC3E}">
        <p14:creationId xmlns:p14="http://schemas.microsoft.com/office/powerpoint/2010/main" val="319131383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Demo_scree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dirty="0"/>
              <a:t>Lorem ipsum dolor sit.</a:t>
            </a:r>
          </a:p>
        </p:txBody>
      </p:sp>
      <p:sp>
        <p:nvSpPr>
          <p:cNvPr id="5" name="Text Placeholder 3"/>
          <p:cNvSpPr>
            <a:spLocks noGrp="1"/>
          </p:cNvSpPr>
          <p:nvPr>
            <p:ph type="body" sz="quarter" idx="11"/>
          </p:nvPr>
        </p:nvSpPr>
        <p:spPr>
          <a:xfrm>
            <a:off x="7563970" y="1350545"/>
            <a:ext cx="4358791" cy="5189047"/>
          </a:xfrm>
        </p:spPr>
        <p:txBody>
          <a:bodyPr wrap="square">
            <a:norm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6"/>
          <p:cNvSpPr>
            <a:spLocks noGrp="1"/>
          </p:cNvSpPr>
          <p:nvPr>
            <p:ph type="pic" sz="quarter" idx="12" hasCustomPrompt="1"/>
          </p:nvPr>
        </p:nvSpPr>
        <p:spPr>
          <a:xfrm>
            <a:off x="269875" y="1350963"/>
            <a:ext cx="7294563" cy="5187950"/>
          </a:xfrm>
        </p:spPr>
        <p:txBody>
          <a:bodyPr/>
          <a:lstStyle>
            <a:lvl1pPr>
              <a:defRPr/>
            </a:lvl1pPr>
          </a:lstStyle>
          <a:p>
            <a:r>
              <a:rPr lang="en-US" dirty="0"/>
              <a:t>Screen shot or image here</a:t>
            </a:r>
          </a:p>
        </p:txBody>
      </p:sp>
    </p:spTree>
    <p:extLst>
      <p:ext uri="{BB962C8B-B14F-4D97-AF65-F5344CB8AC3E}">
        <p14:creationId xmlns:p14="http://schemas.microsoft.com/office/powerpoint/2010/main" val="416053198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_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sp>
        <p:nvSpPr>
          <p:cNvPr id="3" name="Text Placeholder 3"/>
          <p:cNvSpPr>
            <a:spLocks noGrp="1"/>
          </p:cNvSpPr>
          <p:nvPr>
            <p:ph type="body" sz="quarter" idx="10" hasCustomPrompt="1"/>
          </p:nvPr>
        </p:nvSpPr>
        <p:spPr>
          <a:xfrm>
            <a:off x="269241" y="1350546"/>
            <a:ext cx="6918212" cy="5189047"/>
          </a:xfrm>
          <a:solidFill>
            <a:schemeClr val="bg2"/>
          </a:solidFill>
        </p:spPr>
        <p:txBody>
          <a:bodyPr wrap="square">
            <a:normAutofit/>
          </a:bodyPr>
          <a:lstStyle>
            <a:lvl1pPr marL="0" indent="0" defTabSz="365760">
              <a:lnSpc>
                <a:spcPct val="100000"/>
              </a:lnSpc>
              <a:spcBef>
                <a:spcPts val="0"/>
              </a:spcBef>
              <a:buClr>
                <a:schemeClr val="tx1"/>
              </a:buClr>
              <a:buFont typeface="Wingdings" pitchFamily="2" charset="2"/>
              <a:buNone/>
              <a:defRPr sz="2800" baseline="0">
                <a:solidFill>
                  <a:schemeClr val="tx1"/>
                </a:solidFill>
                <a:latin typeface="Consolas" panose="020B0609020204030204" pitchFamily="49" charset="0"/>
                <a:cs typeface="Consolas" panose="020B0609020204030204" pitchFamily="49" charset="0"/>
              </a:defRPr>
            </a:lvl1pPr>
            <a:lvl2pPr marL="365760" indent="0" defTabSz="365760">
              <a:lnSpc>
                <a:spcPct val="100000"/>
              </a:lnSpc>
              <a:spcBef>
                <a:spcPts val="0"/>
              </a:spcBef>
              <a:buNone/>
              <a:defRPr sz="2800">
                <a:latin typeface="Consolas" panose="020B0609020204030204" pitchFamily="49" charset="0"/>
                <a:cs typeface="Consolas" panose="020B0609020204030204" pitchFamily="49" charset="0"/>
              </a:defRPr>
            </a:lvl2pPr>
            <a:lvl3pPr marL="731520" indent="0" defTabSz="365760">
              <a:lnSpc>
                <a:spcPct val="100000"/>
              </a:lnSpc>
              <a:spcBef>
                <a:spcPts val="0"/>
              </a:spcBef>
              <a:buNone/>
              <a:tabLst/>
              <a:defRPr sz="2800">
                <a:latin typeface="Consolas" panose="020B0609020204030204" pitchFamily="49" charset="0"/>
                <a:cs typeface="Consolas" panose="020B0609020204030204" pitchFamily="49" charset="0"/>
              </a:defRPr>
            </a:lvl3pPr>
            <a:lvl4pPr marL="1097280" indent="0" defTabSz="365760">
              <a:lnSpc>
                <a:spcPct val="100000"/>
              </a:lnSpc>
              <a:spcBef>
                <a:spcPts val="0"/>
              </a:spcBef>
              <a:buNone/>
              <a:defRPr sz="2800">
                <a:latin typeface="Consolas" panose="020B0609020204030204" pitchFamily="49" charset="0"/>
                <a:cs typeface="Consolas" panose="020B0609020204030204" pitchFamily="49" charset="0"/>
              </a:defRPr>
            </a:lvl4pPr>
            <a:lvl5pPr marL="1463040" indent="0" defTabSz="365760">
              <a:lnSpc>
                <a:spcPct val="100000"/>
              </a:lnSpc>
              <a:spcBef>
                <a:spcPts val="0"/>
              </a:spcBef>
              <a:buNone/>
              <a:tabLst/>
              <a:defRPr sz="2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563970" y="1350545"/>
            <a:ext cx="4358791" cy="5189047"/>
          </a:xfrm>
        </p:spPr>
        <p:txBody>
          <a:bodyPr wrap="square">
            <a:norm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2013366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24pt Title/36pt Header">
    <p:spTree>
      <p:nvGrpSpPr>
        <p:cNvPr id="1" name=""/>
        <p:cNvGrpSpPr/>
        <p:nvPr/>
      </p:nvGrpSpPr>
      <p:grpSpPr>
        <a:xfrm>
          <a:off x="0" y="0"/>
          <a:ext cx="0" cy="0"/>
          <a:chOff x="0" y="0"/>
          <a:chExt cx="0" cy="0"/>
        </a:xfrm>
      </p:grpSpPr>
      <p:sp>
        <p:nvSpPr>
          <p:cNvPr id="6" name="Text Placeholder 4"/>
          <p:cNvSpPr>
            <a:spLocks noGrp="1"/>
          </p:cNvSpPr>
          <p:nvPr>
            <p:ph type="body" sz="quarter" idx="11"/>
          </p:nvPr>
        </p:nvSpPr>
        <p:spPr>
          <a:xfrm>
            <a:off x="269239" y="1551785"/>
            <a:ext cx="6274974" cy="497919"/>
          </a:xfrm>
        </p:spPr>
        <p:txBody>
          <a:bodyPr lIns="182880" rIns="182880"/>
          <a:lstStyle>
            <a:lvl1pPr marL="0" indent="0">
              <a:buFontTx/>
              <a:buNone/>
              <a:defRPr sz="3529">
                <a:solidFill>
                  <a:schemeClr val="tx2"/>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
        <p:nvSpPr>
          <p:cNvPr id="2" name="Footer Placeholder 1"/>
          <p:cNvSpPr>
            <a:spLocks noGrp="1"/>
          </p:cNvSpPr>
          <p:nvPr>
            <p:ph type="ftr" sz="quarter" idx="12"/>
          </p:nvPr>
        </p:nvSpPr>
        <p:spPr/>
        <p:txBody>
          <a:bodyPr/>
          <a:lstStyle/>
          <a:p>
            <a:r>
              <a:rPr dirty="0">
                <a:solidFill>
                  <a:srgbClr val="505050"/>
                </a:solidFill>
              </a:rPr>
              <a:t>Microsoft Confidential</a:t>
            </a:r>
          </a:p>
        </p:txBody>
      </p:sp>
      <p:sp>
        <p:nvSpPr>
          <p:cNvPr id="3" name="Slide Number Placeholder 2"/>
          <p:cNvSpPr>
            <a:spLocks noGrp="1"/>
          </p:cNvSpPr>
          <p:nvPr>
            <p:ph type="sldNum" sz="quarter" idx="13"/>
          </p:nvPr>
        </p:nvSpPr>
        <p:spPr/>
        <p:txBody>
          <a:bodyPr/>
          <a:lstStyle/>
          <a:p>
            <a:fld id="{27258FFF-F925-446B-8502-81C933981705}" type="slidenum">
              <a:rPr>
                <a:solidFill>
                  <a:srgbClr val="505050"/>
                </a:solidFill>
              </a:rPr>
              <a:pPr/>
              <a:t>‹#›</a:t>
            </a:fld>
            <a:endParaRPr dirty="0">
              <a:solidFill>
                <a:srgbClr val="505050"/>
              </a:solidFill>
            </a:endParaRPr>
          </a:p>
        </p:txBody>
      </p:sp>
      <p:sp>
        <p:nvSpPr>
          <p:cNvPr id="9" name="Text Placeholder 4"/>
          <p:cNvSpPr>
            <a:spLocks noGrp="1"/>
          </p:cNvSpPr>
          <p:nvPr>
            <p:ph type="body" sz="quarter" idx="10"/>
          </p:nvPr>
        </p:nvSpPr>
        <p:spPr>
          <a:xfrm>
            <a:off x="269416" y="368325"/>
            <a:ext cx="6274791"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Tree>
    <p:extLst>
      <p:ext uri="{BB962C8B-B14F-4D97-AF65-F5344CB8AC3E}">
        <p14:creationId xmlns:p14="http://schemas.microsoft.com/office/powerpoint/2010/main" val="12707902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36pt Header w/Subtext">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r>
              <a:rPr dirty="0">
                <a:solidFill>
                  <a:srgbClr val="505050"/>
                </a:solidFill>
              </a:rPr>
              <a:t>Microsoft Confidential</a:t>
            </a:r>
          </a:p>
        </p:txBody>
      </p:sp>
      <p:sp>
        <p:nvSpPr>
          <p:cNvPr id="3" name="Slide Number Placeholder 2"/>
          <p:cNvSpPr>
            <a:spLocks noGrp="1"/>
          </p:cNvSpPr>
          <p:nvPr>
            <p:ph type="sldNum" sz="quarter" idx="13"/>
          </p:nvPr>
        </p:nvSpPr>
        <p:spPr/>
        <p:txBody>
          <a:bodyPr/>
          <a:lstStyle/>
          <a:p>
            <a:fld id="{27258FFF-F925-446B-8502-81C933981705}" type="slidenum">
              <a:rPr>
                <a:solidFill>
                  <a:srgbClr val="505050"/>
                </a:solidFill>
              </a:rPr>
              <a:pPr/>
              <a:t>‹#›</a:t>
            </a:fld>
            <a:endParaRPr dirty="0">
              <a:solidFill>
                <a:srgbClr val="505050"/>
              </a:solidFill>
            </a:endParaRPr>
          </a:p>
        </p:txBody>
      </p:sp>
      <p:sp>
        <p:nvSpPr>
          <p:cNvPr id="8" name="Text Placeholder 4"/>
          <p:cNvSpPr>
            <a:spLocks noGrp="1"/>
          </p:cNvSpPr>
          <p:nvPr>
            <p:ph type="body" sz="quarter" idx="11"/>
          </p:nvPr>
        </p:nvSpPr>
        <p:spPr>
          <a:xfrm>
            <a:off x="269241" y="348573"/>
            <a:ext cx="6274973" cy="617619"/>
          </a:xfrm>
        </p:spPr>
        <p:txBody>
          <a:bodyPr lIns="146304" tIns="109728" rIns="146304" bIns="109728" anchor="t" anchorCtr="0"/>
          <a:lstStyle>
            <a:lvl1pPr marL="0" indent="0">
              <a:lnSpc>
                <a:spcPts val="3529"/>
              </a:lnSpc>
              <a:buFontTx/>
              <a:buNone/>
              <a:defRPr sz="3529">
                <a:solidFill>
                  <a:schemeClr val="tx2"/>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
        <p:nvSpPr>
          <p:cNvPr id="11" name="Text Placeholder 10"/>
          <p:cNvSpPr>
            <a:spLocks noGrp="1"/>
          </p:cNvSpPr>
          <p:nvPr>
            <p:ph type="body" sz="quarter" idx="14"/>
          </p:nvPr>
        </p:nvSpPr>
        <p:spPr>
          <a:xfrm>
            <a:off x="269240" y="2084172"/>
            <a:ext cx="3137515" cy="2689656"/>
          </a:xfrm>
        </p:spPr>
        <p:txBody>
          <a:bodyPr/>
          <a:lstStyle>
            <a:lvl1pPr marL="0" indent="0">
              <a:lnSpc>
                <a:spcPct val="100000"/>
              </a:lnSpc>
              <a:spcBef>
                <a:spcPts val="0"/>
              </a:spcBef>
              <a:spcAft>
                <a:spcPts val="2941"/>
              </a:spcAft>
              <a:buNone/>
              <a:defRPr sz="1765">
                <a:latin typeface="+mn-lt"/>
              </a:defRPr>
            </a:lvl1pPr>
            <a:lvl2pPr marL="3112" indent="0">
              <a:lnSpc>
                <a:spcPts val="1421"/>
              </a:lnSpc>
              <a:spcBef>
                <a:spcPts val="0"/>
              </a:spcBef>
              <a:spcAft>
                <a:spcPts val="1176"/>
              </a:spcAft>
              <a:buNone/>
              <a:defRPr sz="1274" b="1"/>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67798701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Image &amp; 54pt tit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1"/>
          </a:xfrm>
        </p:spPr>
        <p:txBody>
          <a:bodyPr/>
          <a:lstStyle>
            <a:lvl1pPr marL="0" indent="0">
              <a:buNone/>
              <a:defRPr>
                <a:solidFill>
                  <a:srgbClr val="505050"/>
                </a:solidFill>
              </a:defRPr>
            </a:lvl1pPr>
          </a:lstStyle>
          <a:p>
            <a:r>
              <a:rPr lang="en-US" dirty="0"/>
              <a:t>Click icon to add picture</a:t>
            </a:r>
          </a:p>
        </p:txBody>
      </p:sp>
      <p:sp>
        <p:nvSpPr>
          <p:cNvPr id="2" name="Title 1"/>
          <p:cNvSpPr>
            <a:spLocks noGrp="1"/>
          </p:cNvSpPr>
          <p:nvPr>
            <p:ph type="title"/>
          </p:nvPr>
        </p:nvSpPr>
        <p:spPr>
          <a:xfrm>
            <a:off x="269240" y="737788"/>
            <a:ext cx="11384284" cy="5201535"/>
          </a:xfrm>
        </p:spPr>
        <p:txBody>
          <a:bodyPr/>
          <a:lstStyle>
            <a:lvl1pPr>
              <a:defRPr>
                <a:solidFill>
                  <a:schemeClr val="accent2"/>
                </a:solidFill>
              </a:defRPr>
            </a:lvl1pPr>
          </a:lstStyle>
          <a:p>
            <a:r>
              <a:rPr lang="en-US"/>
              <a:t>Click to edit Master title style</a:t>
            </a:r>
            <a:endParaRPr lang="en-US" dirty="0"/>
          </a:p>
        </p:txBody>
      </p:sp>
      <p:sp>
        <p:nvSpPr>
          <p:cNvPr id="3" name="Footer Placeholder 2"/>
          <p:cNvSpPr>
            <a:spLocks noGrp="1"/>
          </p:cNvSpPr>
          <p:nvPr>
            <p:ph type="ftr" sz="quarter" idx="11"/>
          </p:nvPr>
        </p:nvSpPr>
        <p:spPr/>
        <p:txBody>
          <a:bodyPr/>
          <a:lstStyle>
            <a:lvl1pPr>
              <a:defRPr>
                <a:solidFill>
                  <a:schemeClr val="bg1"/>
                </a:solidFill>
              </a:defRPr>
            </a:lvl1pPr>
          </a:lstStyle>
          <a:p>
            <a:r>
              <a:rPr dirty="0">
                <a:solidFill>
                  <a:srgbClr val="FFFFFF"/>
                </a:solidFill>
              </a:rPr>
              <a:t>Microsoft Confidential</a:t>
            </a: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Tree>
    <p:extLst>
      <p:ext uri="{BB962C8B-B14F-4D97-AF65-F5344CB8AC3E}">
        <p14:creationId xmlns:p14="http://schemas.microsoft.com/office/powerpoint/2010/main" val="357507910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63pt Title Only">
    <p:spTree>
      <p:nvGrpSpPr>
        <p:cNvPr id="1" name=""/>
        <p:cNvGrpSpPr/>
        <p:nvPr/>
      </p:nvGrpSpPr>
      <p:grpSpPr>
        <a:xfrm>
          <a:off x="0" y="0"/>
          <a:ext cx="0" cy="0"/>
          <a:chOff x="0" y="0"/>
          <a:chExt cx="0" cy="0"/>
        </a:xfrm>
      </p:grpSpPr>
      <p:sp>
        <p:nvSpPr>
          <p:cNvPr id="3" name="Title 2"/>
          <p:cNvSpPr>
            <a:spLocks noGrp="1"/>
          </p:cNvSpPr>
          <p:nvPr>
            <p:ph type="title"/>
          </p:nvPr>
        </p:nvSpPr>
        <p:spPr>
          <a:xfrm>
            <a:off x="269240" y="369721"/>
            <a:ext cx="11655840" cy="899665"/>
          </a:xfrm>
        </p:spPr>
        <p:txBody>
          <a:bodyPr/>
          <a:lstStyle>
            <a:lvl1pPr>
              <a:defRPr sz="4400"/>
            </a:lvl1pPr>
          </a:lstStyle>
          <a:p>
            <a:r>
              <a:rPr lang="en-US" dirty="0"/>
              <a:t>Click to edit Master title style</a:t>
            </a:r>
          </a:p>
        </p:txBody>
      </p:sp>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417277160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Categories">
    <p:spTree>
      <p:nvGrpSpPr>
        <p:cNvPr id="1" name=""/>
        <p:cNvGrpSpPr/>
        <p:nvPr/>
      </p:nvGrpSpPr>
      <p:grpSpPr>
        <a:xfrm>
          <a:off x="0" y="0"/>
          <a:ext cx="0" cy="0"/>
          <a:chOff x="0" y="0"/>
          <a:chExt cx="0" cy="0"/>
        </a:xfrm>
      </p:grpSpPr>
      <p:sp>
        <p:nvSpPr>
          <p:cNvPr id="11" name="Text Placeholder 4"/>
          <p:cNvSpPr>
            <a:spLocks noGrp="1"/>
          </p:cNvSpPr>
          <p:nvPr>
            <p:ph type="body" sz="quarter" idx="10"/>
          </p:nvPr>
        </p:nvSpPr>
        <p:spPr>
          <a:xfrm>
            <a:off x="269239" y="2622111"/>
            <a:ext cx="8067798" cy="512990"/>
          </a:xfrm>
        </p:spPr>
        <p:txBody>
          <a:bodyPr lIns="182880"/>
          <a:lstStyle>
            <a:lvl1pPr marL="0" indent="0">
              <a:buFontTx/>
              <a:buNone/>
              <a:defRPr sz="2353">
                <a:solidFill>
                  <a:schemeClr val="tx2"/>
                </a:soli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12" name="Text Placeholder 4"/>
          <p:cNvSpPr>
            <a:spLocks noGrp="1"/>
          </p:cNvSpPr>
          <p:nvPr>
            <p:ph type="body" sz="quarter" idx="11"/>
          </p:nvPr>
        </p:nvSpPr>
        <p:spPr>
          <a:xfrm>
            <a:off x="269240" y="348573"/>
            <a:ext cx="8067798" cy="617619"/>
          </a:xfrm>
        </p:spPr>
        <p:txBody>
          <a:bodyPr lIns="146304" tIns="109728" rIns="146304" bIns="109728" anchor="t" anchorCtr="0"/>
          <a:lstStyle>
            <a:lvl1pPr marL="0" indent="0">
              <a:lnSpc>
                <a:spcPts val="3529"/>
              </a:lnSpc>
              <a:buFontTx/>
              <a:buNone/>
              <a:defRPr sz="3529">
                <a:solidFill>
                  <a:schemeClr val="tx2"/>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
        <p:nvSpPr>
          <p:cNvPr id="4" name="Text Placeholder 11"/>
          <p:cNvSpPr>
            <a:spLocks noGrp="1" noChangeAspect="1"/>
          </p:cNvSpPr>
          <p:nvPr>
            <p:ph type="body" sz="quarter" idx="13"/>
          </p:nvPr>
        </p:nvSpPr>
        <p:spPr>
          <a:xfrm>
            <a:off x="269239" y="3697962"/>
            <a:ext cx="2688994" cy="2689656"/>
          </a:xfrm>
          <a:noFill/>
        </p:spPr>
        <p:txBody>
          <a:bodyPr lIns="182880" tIns="146304" rIns="182880" bIns="146304" anchor="b" anchorCtr="0">
            <a:noAutofit/>
          </a:bodyPr>
          <a:lstStyle>
            <a:lvl1pPr marL="0" indent="0">
              <a:lnSpc>
                <a:spcPct val="100000"/>
              </a:lnSpc>
              <a:spcBef>
                <a:spcPts val="588"/>
              </a:spcBef>
              <a:buFontTx/>
              <a:buNone/>
              <a:defRPr sz="2353">
                <a:solidFill>
                  <a:schemeClr val="bg1"/>
                </a:solidFill>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Master text styles</a:t>
            </a:r>
          </a:p>
        </p:txBody>
      </p:sp>
      <p:sp>
        <p:nvSpPr>
          <p:cNvPr id="31" name="Text Placeholder 11"/>
          <p:cNvSpPr>
            <a:spLocks noGrp="1" noChangeAspect="1"/>
          </p:cNvSpPr>
          <p:nvPr>
            <p:ph type="body" sz="quarter" idx="20"/>
          </p:nvPr>
        </p:nvSpPr>
        <p:spPr>
          <a:xfrm>
            <a:off x="3197757" y="3697962"/>
            <a:ext cx="2688994" cy="2689656"/>
          </a:xfrm>
          <a:noFill/>
        </p:spPr>
        <p:txBody>
          <a:bodyPr lIns="182880" tIns="146304" rIns="182880" bIns="146304" anchor="b" anchorCtr="0">
            <a:noAutofit/>
          </a:bodyPr>
          <a:lstStyle>
            <a:lvl1pPr marL="0" indent="0">
              <a:lnSpc>
                <a:spcPct val="100000"/>
              </a:lnSpc>
              <a:spcBef>
                <a:spcPts val="588"/>
              </a:spcBef>
              <a:buFontTx/>
              <a:buNone/>
              <a:defRPr sz="2353">
                <a:solidFill>
                  <a:schemeClr val="bg1"/>
                </a:solidFill>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Master text styles</a:t>
            </a:r>
          </a:p>
        </p:txBody>
      </p:sp>
      <p:sp>
        <p:nvSpPr>
          <p:cNvPr id="32" name="Text Placeholder 11"/>
          <p:cNvSpPr>
            <a:spLocks noGrp="1" noChangeAspect="1"/>
          </p:cNvSpPr>
          <p:nvPr>
            <p:ph type="body" sz="quarter" idx="21"/>
          </p:nvPr>
        </p:nvSpPr>
        <p:spPr>
          <a:xfrm>
            <a:off x="6126275" y="3697962"/>
            <a:ext cx="2688994" cy="2689656"/>
          </a:xfrm>
          <a:noFill/>
        </p:spPr>
        <p:txBody>
          <a:bodyPr lIns="182880" tIns="146304" rIns="182880" bIns="146304" anchor="b" anchorCtr="0">
            <a:noAutofit/>
          </a:bodyPr>
          <a:lstStyle>
            <a:lvl1pPr marL="0" indent="0">
              <a:lnSpc>
                <a:spcPct val="100000"/>
              </a:lnSpc>
              <a:spcBef>
                <a:spcPts val="588"/>
              </a:spcBef>
              <a:buFontTx/>
              <a:buNone/>
              <a:defRPr sz="2353">
                <a:solidFill>
                  <a:schemeClr val="bg1"/>
                </a:solidFill>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Master text styles</a:t>
            </a:r>
          </a:p>
        </p:txBody>
      </p:sp>
      <p:sp>
        <p:nvSpPr>
          <p:cNvPr id="33" name="Text Placeholder 11"/>
          <p:cNvSpPr>
            <a:spLocks noGrp="1" noChangeAspect="1"/>
          </p:cNvSpPr>
          <p:nvPr>
            <p:ph type="body" sz="quarter" idx="22"/>
          </p:nvPr>
        </p:nvSpPr>
        <p:spPr>
          <a:xfrm>
            <a:off x="9054794" y="3697962"/>
            <a:ext cx="2688994" cy="2689656"/>
          </a:xfrm>
          <a:noFill/>
        </p:spPr>
        <p:txBody>
          <a:bodyPr lIns="182880" tIns="146304" rIns="182880" bIns="146304" anchor="b" anchorCtr="0">
            <a:noAutofit/>
          </a:bodyPr>
          <a:lstStyle>
            <a:lvl1pPr marL="0" indent="0">
              <a:lnSpc>
                <a:spcPct val="100000"/>
              </a:lnSpc>
              <a:spcBef>
                <a:spcPts val="588"/>
              </a:spcBef>
              <a:buFontTx/>
              <a:buNone/>
              <a:defRPr sz="2353">
                <a:solidFill>
                  <a:schemeClr val="bg1"/>
                </a:solidFill>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Master text styles</a:t>
            </a:r>
          </a:p>
        </p:txBody>
      </p:sp>
      <p:sp>
        <p:nvSpPr>
          <p:cNvPr id="3" name="Footer Placeholder 2"/>
          <p:cNvSpPr>
            <a:spLocks noGrp="1"/>
          </p:cNvSpPr>
          <p:nvPr>
            <p:ph type="ftr" sz="quarter" idx="23"/>
          </p:nvPr>
        </p:nvSpPr>
        <p:spPr/>
        <p:txBody>
          <a:bodyPr/>
          <a:lstStyle>
            <a:lvl1pPr>
              <a:defRPr>
                <a:solidFill>
                  <a:schemeClr val="bg1"/>
                </a:solidFill>
              </a:defRPr>
            </a:lvl1pPr>
          </a:lstStyle>
          <a:p>
            <a:r>
              <a:rPr dirty="0">
                <a:solidFill>
                  <a:srgbClr val="FFFFFF"/>
                </a:solidFill>
              </a:rPr>
              <a:t>Microsoft Confidential</a:t>
            </a:r>
          </a:p>
        </p:txBody>
      </p:sp>
      <p:sp>
        <p:nvSpPr>
          <p:cNvPr id="5" name="Slide Number Placeholder 4"/>
          <p:cNvSpPr>
            <a:spLocks noGrp="1"/>
          </p:cNvSpPr>
          <p:nvPr>
            <p:ph type="sldNum" sz="quarter" idx="24"/>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Tree>
    <p:extLst>
      <p:ext uri="{BB962C8B-B14F-4D97-AF65-F5344CB8AC3E}">
        <p14:creationId xmlns:p14="http://schemas.microsoft.com/office/powerpoint/2010/main" val="2430040742"/>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40pt Header &amp; 24pt Title Box">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marL="0" indent="0">
              <a:buNone/>
              <a:defRPr>
                <a:solidFill>
                  <a:srgbClr val="505050"/>
                </a:solidFill>
              </a:defRPr>
            </a:lvl1pPr>
          </a:lstStyle>
          <a:p>
            <a:r>
              <a:rPr lang="en-US" dirty="0"/>
              <a:t>Click icon to add picture</a:t>
            </a:r>
          </a:p>
        </p:txBody>
      </p:sp>
      <p:sp>
        <p:nvSpPr>
          <p:cNvPr id="2" name="Footer Placeholder 1"/>
          <p:cNvSpPr>
            <a:spLocks noGrp="1"/>
          </p:cNvSpPr>
          <p:nvPr>
            <p:ph type="ftr" sz="quarter" idx="12"/>
          </p:nvPr>
        </p:nvSpPr>
        <p:spPr/>
        <p:txBody>
          <a:bodyPr/>
          <a:lstStyle/>
          <a:p>
            <a:r>
              <a:rPr dirty="0">
                <a:solidFill>
                  <a:srgbClr val="505050"/>
                </a:solidFill>
              </a:rPr>
              <a:t>Microsoft Confidential</a:t>
            </a:r>
          </a:p>
        </p:txBody>
      </p:sp>
      <p:sp>
        <p:nvSpPr>
          <p:cNvPr id="5" name="Slide Number Placeholder 4"/>
          <p:cNvSpPr>
            <a:spLocks noGrp="1"/>
          </p:cNvSpPr>
          <p:nvPr>
            <p:ph type="sldNum" sz="quarter" idx="13"/>
          </p:nvPr>
        </p:nvSpPr>
        <p:spPr/>
        <p:txBody>
          <a:bodyPr/>
          <a:lstStyle/>
          <a:p>
            <a:fld id="{27258FFF-F925-446B-8502-81C933981705}" type="slidenum">
              <a:rPr>
                <a:solidFill>
                  <a:srgbClr val="505050"/>
                </a:solidFill>
              </a:rPr>
              <a:pPr/>
              <a:t>‹#›</a:t>
            </a:fld>
            <a:endParaRPr dirty="0">
              <a:solidFill>
                <a:srgbClr val="505050"/>
              </a:solidFill>
            </a:endParaRPr>
          </a:p>
        </p:txBody>
      </p:sp>
      <p:sp>
        <p:nvSpPr>
          <p:cNvPr id="9" name="Text Placeholder 8"/>
          <p:cNvSpPr>
            <a:spLocks noGrp="1"/>
          </p:cNvSpPr>
          <p:nvPr>
            <p:ph type="body" sz="quarter" idx="14"/>
          </p:nvPr>
        </p:nvSpPr>
        <p:spPr>
          <a:xfrm>
            <a:off x="269239" y="1218282"/>
            <a:ext cx="4930336" cy="4931036"/>
          </a:xfrm>
        </p:spPr>
        <p:txBody>
          <a:bodyPr lIns="146304" tIns="91440" rIns="146304" bIns="91440"/>
          <a:lstStyle>
            <a:lvl1pPr marL="0" indent="0">
              <a:lnSpc>
                <a:spcPts val="2843"/>
              </a:lnSpc>
              <a:spcBef>
                <a:spcPts val="0"/>
              </a:spcBef>
              <a:spcAft>
                <a:spcPts val="2353"/>
              </a:spcAft>
              <a:buNone/>
              <a:defRPr lang="en-US" sz="2353" kern="1200" spc="0" baseline="0">
                <a:solidFill>
                  <a:schemeClr val="bg1"/>
                </a:solidFill>
                <a:latin typeface="+mj-lt"/>
                <a:ea typeface="+mn-ea"/>
                <a:cs typeface="+mn-cs"/>
              </a:defRPr>
            </a:lvl1pPr>
            <a:lvl2pPr marL="336145" indent="0">
              <a:buNone/>
              <a:defRPr/>
            </a:lvl2pPr>
            <a:lvl3pPr marL="560241" indent="0">
              <a:buNone/>
              <a:defRPr/>
            </a:lvl3pPr>
            <a:lvl4pPr marL="784338" indent="0">
              <a:buNone/>
              <a:defRPr/>
            </a:lvl4pPr>
            <a:lvl5pPr marL="1008435" indent="0">
              <a:buNone/>
              <a:defRPr/>
            </a:lvl5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210443199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24pt Title">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r>
              <a:rPr dirty="0">
                <a:solidFill>
                  <a:srgbClr val="505050"/>
                </a:solidFill>
              </a:rPr>
              <a:t>Microsoft Confidential</a:t>
            </a:r>
          </a:p>
        </p:txBody>
      </p:sp>
      <p:sp>
        <p:nvSpPr>
          <p:cNvPr id="3" name="Slide Number Placeholder 2"/>
          <p:cNvSpPr>
            <a:spLocks noGrp="1"/>
          </p:cNvSpPr>
          <p:nvPr>
            <p:ph type="sldNum" sz="quarter" idx="13"/>
          </p:nvPr>
        </p:nvSpPr>
        <p:spPr/>
        <p:txBody>
          <a:bodyPr/>
          <a:lstStyle/>
          <a:p>
            <a:fld id="{27258FFF-F925-446B-8502-81C933981705}" type="slidenum">
              <a:rPr>
                <a:solidFill>
                  <a:srgbClr val="505050"/>
                </a:solidFill>
              </a:rPr>
              <a:pPr/>
              <a:t>‹#›</a:t>
            </a:fld>
            <a:endParaRPr dirty="0">
              <a:solidFill>
                <a:srgbClr val="505050"/>
              </a:solidFill>
            </a:endParaRPr>
          </a:p>
        </p:txBody>
      </p:sp>
      <p:sp>
        <p:nvSpPr>
          <p:cNvPr id="9" name="Text Placeholder 4"/>
          <p:cNvSpPr>
            <a:spLocks noGrp="1"/>
          </p:cNvSpPr>
          <p:nvPr>
            <p:ph type="body" sz="quarter" idx="10"/>
          </p:nvPr>
        </p:nvSpPr>
        <p:spPr>
          <a:xfrm>
            <a:off x="269416" y="368325"/>
            <a:ext cx="6274791"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Tree>
    <p:extLst>
      <p:ext uri="{BB962C8B-B14F-4D97-AF65-F5344CB8AC3E}">
        <p14:creationId xmlns:p14="http://schemas.microsoft.com/office/powerpoint/2010/main" val="229616310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24pt Title/48pt header">
    <p:spTree>
      <p:nvGrpSpPr>
        <p:cNvPr id="1" name=""/>
        <p:cNvGrpSpPr/>
        <p:nvPr/>
      </p:nvGrpSpPr>
      <p:grpSpPr>
        <a:xfrm>
          <a:off x="0" y="0"/>
          <a:ext cx="0" cy="0"/>
          <a:chOff x="0" y="0"/>
          <a:chExt cx="0" cy="0"/>
        </a:xfrm>
      </p:grpSpPr>
      <p:sp>
        <p:nvSpPr>
          <p:cNvPr id="6" name="Text Placeholder 4"/>
          <p:cNvSpPr>
            <a:spLocks noGrp="1"/>
          </p:cNvSpPr>
          <p:nvPr>
            <p:ph type="body" sz="quarter" idx="13"/>
          </p:nvPr>
        </p:nvSpPr>
        <p:spPr>
          <a:xfrm>
            <a:off x="254452" y="1470575"/>
            <a:ext cx="8082585" cy="663892"/>
          </a:xfrm>
        </p:spPr>
        <p:txBody>
          <a:bodyPr lIns="146304" tIns="91440" rIns="146304" bIns="91440"/>
          <a:lstStyle>
            <a:lvl1pPr marL="0" indent="0">
              <a:lnSpc>
                <a:spcPct val="90000"/>
              </a:lnSpc>
              <a:buFontTx/>
              <a:buNone/>
              <a:defRPr sz="4705">
                <a:solidFill>
                  <a:schemeClr val="tx2"/>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
        <p:nvSpPr>
          <p:cNvPr id="2" name="Footer Placeholder 1"/>
          <p:cNvSpPr>
            <a:spLocks noGrp="1"/>
          </p:cNvSpPr>
          <p:nvPr>
            <p:ph type="ftr" sz="quarter" idx="14"/>
          </p:nvPr>
        </p:nvSpPr>
        <p:spPr/>
        <p:txBody>
          <a:bodyPr/>
          <a:lstStyle/>
          <a:p>
            <a:r>
              <a:rPr dirty="0">
                <a:solidFill>
                  <a:srgbClr val="505050"/>
                </a:solidFill>
              </a:rPr>
              <a:t>Microsoft Confidential</a:t>
            </a:r>
          </a:p>
        </p:txBody>
      </p:sp>
      <p:sp>
        <p:nvSpPr>
          <p:cNvPr id="3" name="Slide Number Placeholder 2"/>
          <p:cNvSpPr>
            <a:spLocks noGrp="1"/>
          </p:cNvSpPr>
          <p:nvPr>
            <p:ph type="sldNum" sz="quarter" idx="15"/>
          </p:nvPr>
        </p:nvSpPr>
        <p:spPr/>
        <p:txBody>
          <a:bodyPr/>
          <a:lstStyle/>
          <a:p>
            <a:fld id="{27258FFF-F925-446B-8502-81C933981705}" type="slidenum">
              <a:rPr>
                <a:solidFill>
                  <a:srgbClr val="505050"/>
                </a:solidFill>
              </a:rPr>
              <a:pPr/>
              <a:t>‹#›</a:t>
            </a:fld>
            <a:endParaRPr dirty="0">
              <a:solidFill>
                <a:srgbClr val="505050"/>
              </a:solidFill>
            </a:endParaRPr>
          </a:p>
        </p:txBody>
      </p:sp>
      <p:sp>
        <p:nvSpPr>
          <p:cNvPr id="10" name="Text Placeholder 4"/>
          <p:cNvSpPr>
            <a:spLocks noGrp="1"/>
          </p:cNvSpPr>
          <p:nvPr>
            <p:ph type="body" sz="quarter" idx="10"/>
          </p:nvPr>
        </p:nvSpPr>
        <p:spPr>
          <a:xfrm>
            <a:off x="269417" y="368325"/>
            <a:ext cx="6274791"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Tree>
    <p:extLst>
      <p:ext uri="{BB962C8B-B14F-4D97-AF65-F5344CB8AC3E}">
        <p14:creationId xmlns:p14="http://schemas.microsoft.com/office/powerpoint/2010/main" val="226502392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8 Categories">
    <p:spTree>
      <p:nvGrpSpPr>
        <p:cNvPr id="1" name=""/>
        <p:cNvGrpSpPr/>
        <p:nvPr/>
      </p:nvGrpSpPr>
      <p:grpSpPr>
        <a:xfrm>
          <a:off x="0" y="0"/>
          <a:ext cx="0" cy="0"/>
          <a:chOff x="0" y="0"/>
          <a:chExt cx="0" cy="0"/>
        </a:xfrm>
      </p:grpSpPr>
      <p:sp>
        <p:nvSpPr>
          <p:cNvPr id="2" name="Text Placeholder 4"/>
          <p:cNvSpPr>
            <a:spLocks noGrp="1"/>
          </p:cNvSpPr>
          <p:nvPr>
            <p:ph type="body" sz="quarter" idx="10"/>
          </p:nvPr>
        </p:nvSpPr>
        <p:spPr>
          <a:xfrm>
            <a:off x="269417" y="368325"/>
            <a:ext cx="6274790"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27" name="Text Placeholder 26"/>
          <p:cNvSpPr>
            <a:spLocks noGrp="1"/>
          </p:cNvSpPr>
          <p:nvPr>
            <p:ph type="body" sz="quarter" idx="29" hasCustomPrompt="1"/>
          </p:nvPr>
        </p:nvSpPr>
        <p:spPr>
          <a:xfrm>
            <a:off x="807151" y="1070596"/>
            <a:ext cx="2689274" cy="2689656"/>
          </a:xfrm>
        </p:spPr>
        <p:txBody>
          <a:bodyPr lIns="146304" tIns="91440" rIns="146304" bIns="91440">
            <a:noAutofit/>
          </a:bodyPr>
          <a:lstStyle>
            <a:lvl1pPr marL="0" indent="0">
              <a:buFontTx/>
              <a:buNone/>
              <a:defRPr sz="2353">
                <a:solidFill>
                  <a:schemeClr val="tx2"/>
                </a:soli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a:t>
            </a:r>
            <a:r>
              <a:rPr lang="en-US"/>
              <a:t>to edit </a:t>
            </a:r>
            <a:br>
              <a:rPr lang="en-US" dirty="0"/>
            </a:br>
            <a:r>
              <a:rPr lang="en-US" dirty="0"/>
              <a:t>Master text styles</a:t>
            </a:r>
          </a:p>
        </p:txBody>
      </p:sp>
      <p:sp>
        <p:nvSpPr>
          <p:cNvPr id="28" name="Text Placeholder 26"/>
          <p:cNvSpPr>
            <a:spLocks noGrp="1"/>
          </p:cNvSpPr>
          <p:nvPr>
            <p:ph type="body" sz="quarter" idx="30" hasCustomPrompt="1"/>
          </p:nvPr>
        </p:nvSpPr>
        <p:spPr>
          <a:xfrm>
            <a:off x="3616033" y="1070596"/>
            <a:ext cx="2688994" cy="2689656"/>
          </a:xfrm>
        </p:spPr>
        <p:txBody>
          <a:bodyPr lIns="146304" tIns="91440" rIns="146304" bIns="91440">
            <a:noAutofit/>
          </a:bodyPr>
          <a:lstStyle>
            <a:lvl1pPr marL="0" indent="0">
              <a:buFontTx/>
              <a:buNone/>
              <a:defRPr sz="2353">
                <a:solidFill>
                  <a:schemeClr val="tx2"/>
                </a:soli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30" name="Text Placeholder 26"/>
          <p:cNvSpPr>
            <a:spLocks noGrp="1"/>
          </p:cNvSpPr>
          <p:nvPr>
            <p:ph type="body" sz="quarter" idx="32" hasCustomPrompt="1"/>
          </p:nvPr>
        </p:nvSpPr>
        <p:spPr>
          <a:xfrm>
            <a:off x="6424635" y="1070596"/>
            <a:ext cx="2688994" cy="2689656"/>
          </a:xfrm>
        </p:spPr>
        <p:txBody>
          <a:bodyPr lIns="146304" tIns="91440" rIns="146304" bIns="91440">
            <a:noAutofit/>
          </a:bodyPr>
          <a:lstStyle>
            <a:lvl1pPr marL="0" indent="0">
              <a:buFontTx/>
              <a:buNone/>
              <a:defRPr sz="2353">
                <a:solidFill>
                  <a:schemeClr val="tx2"/>
                </a:soli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32" name="Text Placeholder 26"/>
          <p:cNvSpPr>
            <a:spLocks noGrp="1"/>
          </p:cNvSpPr>
          <p:nvPr>
            <p:ph type="body" sz="quarter" idx="33" hasCustomPrompt="1"/>
          </p:nvPr>
        </p:nvSpPr>
        <p:spPr>
          <a:xfrm>
            <a:off x="9233237" y="1070596"/>
            <a:ext cx="2688994" cy="2689656"/>
          </a:xfrm>
        </p:spPr>
        <p:txBody>
          <a:bodyPr lIns="146304" tIns="91440" rIns="146304" bIns="91440">
            <a:noAutofit/>
          </a:bodyPr>
          <a:lstStyle>
            <a:lvl1pPr marL="0" indent="0">
              <a:buFontTx/>
              <a:buNone/>
              <a:defRPr sz="2353">
                <a:solidFill>
                  <a:schemeClr val="tx2"/>
                </a:soli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37" name="Text Placeholder 26"/>
          <p:cNvSpPr>
            <a:spLocks noGrp="1"/>
          </p:cNvSpPr>
          <p:nvPr>
            <p:ph type="body" sz="quarter" idx="38" hasCustomPrompt="1"/>
          </p:nvPr>
        </p:nvSpPr>
        <p:spPr>
          <a:xfrm>
            <a:off x="807151" y="3877269"/>
            <a:ext cx="2689274" cy="2510690"/>
          </a:xfrm>
        </p:spPr>
        <p:txBody>
          <a:bodyPr lIns="182880" tIns="146304" bIns="146304">
            <a:noAutofit/>
          </a:bodyPr>
          <a:lstStyle>
            <a:lvl1pPr marL="0" indent="0">
              <a:lnSpc>
                <a:spcPct val="90000"/>
              </a:lnSpc>
              <a:spcBef>
                <a:spcPts val="294"/>
              </a:spcBef>
              <a:spcAft>
                <a:spcPts val="588"/>
              </a:spcAft>
              <a:buFontTx/>
              <a:buNone/>
              <a:defRPr sz="1176" b="0">
                <a:solidFill>
                  <a:schemeClr val="tx2"/>
                </a:soli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43" name="Text Placeholder 26"/>
          <p:cNvSpPr>
            <a:spLocks noGrp="1"/>
          </p:cNvSpPr>
          <p:nvPr>
            <p:ph type="body" sz="quarter" idx="39" hasCustomPrompt="1"/>
          </p:nvPr>
        </p:nvSpPr>
        <p:spPr>
          <a:xfrm>
            <a:off x="3616116" y="3877271"/>
            <a:ext cx="2688994" cy="2510662"/>
          </a:xfrm>
        </p:spPr>
        <p:txBody>
          <a:bodyPr lIns="182880" tIns="146304" bIns="146304">
            <a:noAutofit/>
          </a:bodyPr>
          <a:lstStyle>
            <a:lvl1pPr marL="0" indent="0">
              <a:lnSpc>
                <a:spcPts val="1412"/>
              </a:lnSpc>
              <a:spcBef>
                <a:spcPts val="294"/>
              </a:spcBef>
              <a:spcAft>
                <a:spcPts val="588"/>
              </a:spcAft>
              <a:buFontTx/>
              <a:buNone/>
              <a:defRPr sz="1176" b="0">
                <a:solidFill>
                  <a:schemeClr val="tx2"/>
                </a:soli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45" name="Text Placeholder 26"/>
          <p:cNvSpPr>
            <a:spLocks noGrp="1"/>
          </p:cNvSpPr>
          <p:nvPr>
            <p:ph type="body" sz="quarter" idx="41" hasCustomPrompt="1"/>
          </p:nvPr>
        </p:nvSpPr>
        <p:spPr>
          <a:xfrm>
            <a:off x="9233487" y="3877271"/>
            <a:ext cx="2688994" cy="2510662"/>
          </a:xfrm>
        </p:spPr>
        <p:txBody>
          <a:bodyPr lIns="182880" tIns="146304" bIns="146304">
            <a:noAutofit/>
          </a:bodyPr>
          <a:lstStyle>
            <a:lvl1pPr marL="0" indent="0">
              <a:lnSpc>
                <a:spcPts val="1412"/>
              </a:lnSpc>
              <a:spcBef>
                <a:spcPts val="294"/>
              </a:spcBef>
              <a:spcAft>
                <a:spcPts val="588"/>
              </a:spcAft>
              <a:buFontTx/>
              <a:buNone/>
              <a:defRPr sz="1176" b="0">
                <a:solidFill>
                  <a:schemeClr val="tx2"/>
                </a:solidFill>
                <a:latin typeface="Segoe Pro"/>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31" name="Text Placeholder 26"/>
          <p:cNvSpPr>
            <a:spLocks noGrp="1"/>
          </p:cNvSpPr>
          <p:nvPr>
            <p:ph type="body" sz="quarter" idx="42" hasCustomPrompt="1"/>
          </p:nvPr>
        </p:nvSpPr>
        <p:spPr>
          <a:xfrm>
            <a:off x="6424801" y="3877271"/>
            <a:ext cx="2688994" cy="2510662"/>
          </a:xfrm>
        </p:spPr>
        <p:txBody>
          <a:bodyPr lIns="182880" tIns="146304" bIns="146304">
            <a:noAutofit/>
          </a:bodyPr>
          <a:lstStyle>
            <a:lvl1pPr marL="0" indent="0">
              <a:lnSpc>
                <a:spcPts val="1412"/>
              </a:lnSpc>
              <a:spcBef>
                <a:spcPts val="294"/>
              </a:spcBef>
              <a:spcAft>
                <a:spcPts val="588"/>
              </a:spcAft>
              <a:buFontTx/>
              <a:buNone/>
              <a:defRPr sz="1176" b="0">
                <a:solidFill>
                  <a:schemeClr val="tx2"/>
                </a:soli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3" name="Footer Placeholder 2"/>
          <p:cNvSpPr>
            <a:spLocks noGrp="1"/>
          </p:cNvSpPr>
          <p:nvPr>
            <p:ph type="ftr" sz="quarter" idx="43"/>
          </p:nvPr>
        </p:nvSpPr>
        <p:spPr/>
        <p:txBody>
          <a:bodyPr/>
          <a:lstStyle>
            <a:lvl1pPr>
              <a:defRPr>
                <a:solidFill>
                  <a:srgbClr val="505050"/>
                </a:solidFill>
              </a:defRPr>
            </a:lvl1pPr>
          </a:lstStyle>
          <a:p>
            <a:r>
              <a:rPr dirty="0"/>
              <a:t>Microsoft Confidential</a:t>
            </a:r>
          </a:p>
        </p:txBody>
      </p:sp>
      <p:sp>
        <p:nvSpPr>
          <p:cNvPr id="4" name="Slide Number Placeholder 3"/>
          <p:cNvSpPr>
            <a:spLocks noGrp="1"/>
          </p:cNvSpPr>
          <p:nvPr>
            <p:ph type="sldNum" sz="quarter" idx="44"/>
          </p:nvPr>
        </p:nvSpPr>
        <p:spPr/>
        <p:txBody>
          <a:bodyPr/>
          <a:lstStyle>
            <a:lvl1pPr>
              <a:defRPr>
                <a:solidFill>
                  <a:srgbClr val="505050"/>
                </a:solidFill>
              </a:defRPr>
            </a:lvl1pPr>
          </a:lstStyle>
          <a:p>
            <a:fld id="{27258FFF-F925-446B-8502-81C933981705}" type="slidenum">
              <a:rPr smtClean="0"/>
              <a:pPr/>
              <a:t>‹#›</a:t>
            </a:fld>
            <a:endParaRPr dirty="0"/>
          </a:p>
        </p:txBody>
      </p:sp>
    </p:spTree>
    <p:extLst>
      <p:ext uri="{BB962C8B-B14F-4D97-AF65-F5344CB8AC3E}">
        <p14:creationId xmlns:p14="http://schemas.microsoft.com/office/powerpoint/2010/main" val="175528279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dirty="0">
                <a:solidFill>
                  <a:srgbClr val="505050"/>
                </a:solidFill>
              </a:rPr>
              <a:t>Microsoft Confidential</a:t>
            </a:r>
          </a:p>
        </p:txBody>
      </p:sp>
      <p:sp>
        <p:nvSpPr>
          <p:cNvPr id="3" name="Slide Number Placeholder 2"/>
          <p:cNvSpPr>
            <a:spLocks noGrp="1"/>
          </p:cNvSpPr>
          <p:nvPr>
            <p:ph type="sldNum" sz="quarter" idx="11"/>
          </p:nvPr>
        </p:nvSpPr>
        <p:spPr/>
        <p:txBody>
          <a:bodyPr/>
          <a:lstStyle/>
          <a:p>
            <a:fld id="{27258FFF-F925-446B-8502-81C933981705}" type="slidenum">
              <a:rPr>
                <a:solidFill>
                  <a:srgbClr val="505050"/>
                </a:solidFill>
              </a:rPr>
              <a:pPr/>
              <a:t>‹#›</a:t>
            </a:fld>
            <a:endParaRPr dirty="0">
              <a:solidFill>
                <a:srgbClr val="505050"/>
              </a:solidFill>
            </a:endParaRPr>
          </a:p>
        </p:txBody>
      </p:sp>
    </p:spTree>
    <p:extLst>
      <p:ext uri="{BB962C8B-B14F-4D97-AF65-F5344CB8AC3E}">
        <p14:creationId xmlns:p14="http://schemas.microsoft.com/office/powerpoint/2010/main" val="32781230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54pt Text- Gray Background">
    <p:bg>
      <p:bgPr>
        <a:solidFill>
          <a:srgbClr val="505050"/>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4" name="Text Placeholder 4"/>
          <p:cNvSpPr>
            <a:spLocks noGrp="1"/>
          </p:cNvSpPr>
          <p:nvPr>
            <p:ph type="body" sz="quarter" idx="13"/>
          </p:nvPr>
        </p:nvSpPr>
        <p:spPr>
          <a:xfrm>
            <a:off x="269239" y="291069"/>
            <a:ext cx="11653523" cy="1793104"/>
          </a:xfrm>
        </p:spPr>
        <p:txBody>
          <a:bodyPr lIns="146304" tIns="91440" rIns="146304" bIns="91440"/>
          <a:lstStyle>
            <a:lvl1pPr marL="0" indent="0">
              <a:lnSpc>
                <a:spcPct val="90000"/>
              </a:lnSpc>
              <a:buFontTx/>
              <a:buNone/>
              <a:defRPr sz="5294">
                <a:solidFill>
                  <a:schemeClr val="bg1"/>
                </a:solidFill>
                <a:latin typeface="+mj-lt"/>
              </a:defRPr>
            </a:lvl1pPr>
            <a:lvl2pPr marL="336113" indent="0">
              <a:buFontTx/>
              <a:buNone/>
              <a:defRPr sz="3529">
                <a:latin typeface="Segoe Pro Light"/>
              </a:defRPr>
            </a:lvl2pPr>
            <a:lvl3pPr marL="560187" indent="0">
              <a:buFontTx/>
              <a:buNone/>
              <a:defRPr sz="3529">
                <a:latin typeface="Segoe Pro Light"/>
              </a:defRPr>
            </a:lvl3pPr>
            <a:lvl4pPr marL="784261" indent="0">
              <a:buFontTx/>
              <a:buNone/>
              <a:defRPr sz="3529">
                <a:latin typeface="Segoe Pro Light"/>
              </a:defRPr>
            </a:lvl4pPr>
            <a:lvl5pPr marL="1008335" indent="0">
              <a:buFontTx/>
              <a:buNone/>
              <a:defRPr sz="3529">
                <a:latin typeface="Segoe Pro Light"/>
              </a:defRPr>
            </a:lvl5pPr>
          </a:lstStyle>
          <a:p>
            <a:pPr lvl="0"/>
            <a:r>
              <a:rPr lang="en-US"/>
              <a:t>Click to edit Master text styles</a:t>
            </a:r>
          </a:p>
        </p:txBody>
      </p:sp>
    </p:spTree>
    <p:extLst>
      <p:ext uri="{BB962C8B-B14F-4D97-AF65-F5344CB8AC3E}">
        <p14:creationId xmlns:p14="http://schemas.microsoft.com/office/powerpoint/2010/main" val="734424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nk - Black Background">
    <p:bg>
      <p:bgPr>
        <a:solidFill>
          <a:schemeClr val="tx1"/>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solidFill>
                  <a:schemeClr val="bg1"/>
                </a:solidFill>
              </a:defRPr>
            </a:lvl1pPr>
          </a:lstStyle>
          <a:p>
            <a:r>
              <a:rPr dirty="0">
                <a:solidFill>
                  <a:srgbClr val="FFFFFF"/>
                </a:solidFill>
              </a:rPr>
              <a:t>Microsoft Confidential</a:t>
            </a:r>
          </a:p>
        </p:txBody>
      </p:sp>
      <p:sp>
        <p:nvSpPr>
          <p:cNvPr id="3" name="Slide Number Placeholder 2"/>
          <p:cNvSpPr>
            <a:spLocks noGrp="1"/>
          </p:cNvSpPr>
          <p:nvPr>
            <p:ph type="sldNum" sz="quarter" idx="11"/>
          </p:nvPr>
        </p:nvSpPr>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Tree>
    <p:extLst>
      <p:ext uri="{BB962C8B-B14F-4D97-AF65-F5344CB8AC3E}">
        <p14:creationId xmlns:p14="http://schemas.microsoft.com/office/powerpoint/2010/main" val="409338203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48212" y="6437243"/>
            <a:ext cx="3859607" cy="134483"/>
          </a:xfrm>
          <a:prstGeom prst="rect">
            <a:avLst/>
          </a:prstGeom>
        </p:spPr>
        <p:txBody>
          <a:bodyPr/>
          <a:lstStyle>
            <a:lvl1pPr>
              <a:defRPr>
                <a:solidFill>
                  <a:schemeClr val="tx1"/>
                </a:solidFill>
              </a:defRPr>
            </a:lvl1pPr>
          </a:lstStyle>
          <a:p>
            <a:r>
              <a:rPr dirty="0">
                <a:solidFill>
                  <a:srgbClr val="000000"/>
                </a:solidFill>
              </a:rPr>
              <a:t>Microsoft Confidential</a:t>
            </a:r>
          </a:p>
        </p:txBody>
      </p:sp>
      <p:sp>
        <p:nvSpPr>
          <p:cNvPr id="3" name="Slide Number Placeholder 2"/>
          <p:cNvSpPr>
            <a:spLocks noGrp="1"/>
          </p:cNvSpPr>
          <p:nvPr>
            <p:ph type="sldNum" sz="quarter" idx="11"/>
          </p:nvPr>
        </p:nvSpPr>
        <p:spPr>
          <a:xfrm>
            <a:off x="11367166" y="6437243"/>
            <a:ext cx="555596" cy="134483"/>
          </a:xfrm>
          <a:prstGeom prst="rect">
            <a:avLst/>
          </a:prstGeom>
        </p:spPr>
        <p:txBody>
          <a:bodyPr/>
          <a:lstStyle>
            <a:lvl1pPr>
              <a:defRPr>
                <a:solidFill>
                  <a:schemeClr val="tx1"/>
                </a:solidFill>
              </a:defRPr>
            </a:lvl1pPr>
          </a:lstStyle>
          <a:p>
            <a:fld id="{27258FFF-F925-446B-8502-81C933981705}" type="slidenum">
              <a:rPr smtClean="0">
                <a:solidFill>
                  <a:srgbClr val="000000"/>
                </a:solidFill>
              </a:rPr>
              <a:pPr/>
              <a:t>‹#›</a:t>
            </a:fld>
            <a:endParaRPr dirty="0">
              <a:solidFill>
                <a:srgbClr val="000000"/>
              </a:solidFill>
            </a:endParaRPr>
          </a:p>
        </p:txBody>
      </p:sp>
    </p:spTree>
    <p:extLst>
      <p:ext uri="{BB962C8B-B14F-4D97-AF65-F5344CB8AC3E}">
        <p14:creationId xmlns:p14="http://schemas.microsoft.com/office/powerpoint/2010/main" val="41435238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dirty="0"/>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082581" y="6165102"/>
            <a:ext cx="1840181" cy="40183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80023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
        <p:nvSpPr>
          <p:cNvPr id="8" name="Title 2"/>
          <p:cNvSpPr>
            <a:spLocks noGrp="1"/>
          </p:cNvSpPr>
          <p:nvPr>
            <p:ph type="title"/>
          </p:nvPr>
        </p:nvSpPr>
        <p:spPr>
          <a:xfrm>
            <a:off x="269240" y="369721"/>
            <a:ext cx="11655840" cy="899665"/>
          </a:xfrm>
        </p:spPr>
        <p:txBody>
          <a:bodyPr/>
          <a:lstStyle>
            <a:lvl1pPr>
              <a:defRPr sz="4400"/>
            </a:lvl1pPr>
          </a:lstStyle>
          <a:p>
            <a:r>
              <a:rPr lang="en-US" dirty="0"/>
              <a:t>Click to edit Master title style</a:t>
            </a:r>
          </a:p>
        </p:txBody>
      </p:sp>
    </p:spTree>
    <p:extLst>
      <p:ext uri="{BB962C8B-B14F-4D97-AF65-F5344CB8AC3E}">
        <p14:creationId xmlns:p14="http://schemas.microsoft.com/office/powerpoint/2010/main" val="2172939824"/>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5" name="Picture 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9" y="484298"/>
            <a:ext cx="7002045" cy="1344828"/>
          </a:xfrm>
          <a:prstGeom prst="rect">
            <a:avLst/>
          </a:prstGeom>
        </p:spPr>
      </p:pic>
    </p:spTree>
    <p:extLst>
      <p:ext uri="{BB962C8B-B14F-4D97-AF65-F5344CB8AC3E}">
        <p14:creationId xmlns:p14="http://schemas.microsoft.com/office/powerpoint/2010/main" val="2185218654"/>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463589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799706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32548902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1382308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pic>
        <p:nvPicPr>
          <p:cNvPr id="11" name="Picture 10"/>
          <p:cNvPicPr>
            <a:picLocks noChangeAspect="1"/>
          </p:cNvPicPr>
          <p:nvPr userDrawn="1"/>
        </p:nvPicPr>
        <p:blipFill>
          <a:blip r:embed="rId2"/>
          <a:stretch>
            <a:fillRect/>
          </a:stretch>
        </p:blipFill>
        <p:spPr>
          <a:xfrm>
            <a:off x="-217" y="3015596"/>
            <a:ext cx="12192434" cy="3227867"/>
          </a:xfrm>
          <a:prstGeom prst="rect">
            <a:avLst/>
          </a:prstGeom>
        </p:spPr>
      </p:pic>
    </p:spTree>
    <p:extLst>
      <p:ext uri="{BB962C8B-B14F-4D97-AF65-F5344CB8AC3E}">
        <p14:creationId xmlns:p14="http://schemas.microsoft.com/office/powerpoint/2010/main" val="175841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00522353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73462635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505050">
                        <a:alpha val="50000"/>
                      </a:srgbClr>
                    </a:gs>
                    <a:gs pos="86000">
                      <a:srgbClr val="505050">
                        <a:alpha val="50000"/>
                      </a:srgbClr>
                    </a:gs>
                  </a:gsLst>
                  <a:lin ang="5400000" scaled="0"/>
                </a:gradFill>
              </a:rPr>
              <a:t>MICROSOFT CONFIDENTIAL – INTERNAL ONLY</a:t>
            </a:r>
          </a:p>
        </p:txBody>
      </p:sp>
    </p:spTree>
    <p:extLst>
      <p:ext uri="{BB962C8B-B14F-4D97-AF65-F5344CB8AC3E}">
        <p14:creationId xmlns:p14="http://schemas.microsoft.com/office/powerpoint/2010/main" val="14898691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351225077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_scree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4400" baseline="0">
                <a:solidFill>
                  <a:schemeClr val="tx1"/>
                </a:solidFill>
              </a:defRPr>
            </a:lvl1pPr>
          </a:lstStyle>
          <a:p>
            <a:r>
              <a:rPr lang="en-US" dirty="0"/>
              <a:t>Lorem ipsum dolor sit.</a:t>
            </a:r>
          </a:p>
        </p:txBody>
      </p:sp>
      <p:sp>
        <p:nvSpPr>
          <p:cNvPr id="5" name="Text Placeholder 3"/>
          <p:cNvSpPr>
            <a:spLocks noGrp="1"/>
          </p:cNvSpPr>
          <p:nvPr>
            <p:ph type="body" sz="quarter" idx="11"/>
          </p:nvPr>
        </p:nvSpPr>
        <p:spPr>
          <a:xfrm>
            <a:off x="7563970" y="1350545"/>
            <a:ext cx="4358791" cy="4949771"/>
          </a:xfrm>
        </p:spPr>
        <p:txBody>
          <a:bodyPr wrap="square">
            <a:norm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6"/>
          <p:cNvSpPr>
            <a:spLocks noGrp="1"/>
          </p:cNvSpPr>
          <p:nvPr>
            <p:ph type="pic" sz="quarter" idx="12" hasCustomPrompt="1"/>
          </p:nvPr>
        </p:nvSpPr>
        <p:spPr>
          <a:xfrm>
            <a:off x="269875" y="1350963"/>
            <a:ext cx="7294563" cy="4949353"/>
          </a:xfrm>
          <a:ln w="152400">
            <a:noFill/>
          </a:ln>
        </p:spPr>
        <p:txBody>
          <a:bodyPr/>
          <a:lstStyle>
            <a:lvl1pPr marL="0" indent="0">
              <a:buNone/>
              <a:defRPr/>
            </a:lvl1pPr>
          </a:lstStyle>
          <a:p>
            <a:r>
              <a:rPr lang="en-US" dirty="0"/>
              <a:t>Screen shot or image here</a:t>
            </a:r>
          </a:p>
        </p:txBody>
      </p:sp>
      <p:grpSp>
        <p:nvGrpSpPr>
          <p:cNvPr id="6" name="Group 2"/>
          <p:cNvGrpSpPr/>
          <p:nvPr userDrawn="1"/>
        </p:nvGrpSpPr>
        <p:grpSpPr>
          <a:xfrm>
            <a:off x="-1177" y="6512639"/>
            <a:ext cx="12192313" cy="353950"/>
            <a:chOff x="2577137" y="4571778"/>
            <a:chExt cx="9101124" cy="1390560"/>
          </a:xfrm>
        </p:grpSpPr>
        <p:sp>
          <p:nvSpPr>
            <p:cNvPr id="8" name="TextBox 7"/>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9" name="TextBox 8"/>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633527655"/>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33678603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38996822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1825601514"/>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3688234957"/>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217232686"/>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154666729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896350"/>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4097179933"/>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57184874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794584453"/>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63466679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dirty="0"/>
              <a:t>Lorem ipsum dolor sit.</a:t>
            </a:r>
          </a:p>
        </p:txBody>
      </p:sp>
      <p:sp>
        <p:nvSpPr>
          <p:cNvPr id="3" name="Text Placeholder 3"/>
          <p:cNvSpPr>
            <a:spLocks noGrp="1"/>
          </p:cNvSpPr>
          <p:nvPr>
            <p:ph type="body" sz="quarter" idx="10" hasCustomPrompt="1"/>
          </p:nvPr>
        </p:nvSpPr>
        <p:spPr>
          <a:xfrm>
            <a:off x="269241" y="1350547"/>
            <a:ext cx="6918212" cy="5040206"/>
          </a:xfrm>
          <a:solidFill>
            <a:schemeClr val="bg2"/>
          </a:solidFill>
          <a:ln w="152400">
            <a:solidFill>
              <a:schemeClr val="tx1"/>
            </a:solidFill>
          </a:ln>
        </p:spPr>
        <p:txBody>
          <a:bodyPr wrap="square">
            <a:normAutofit/>
          </a:bodyPr>
          <a:lstStyle>
            <a:lvl1pPr marL="0" indent="0" defTabSz="365760">
              <a:lnSpc>
                <a:spcPct val="100000"/>
              </a:lnSpc>
              <a:spcBef>
                <a:spcPts val="0"/>
              </a:spcBef>
              <a:buClr>
                <a:schemeClr val="tx1"/>
              </a:buClr>
              <a:buFont typeface="Wingdings" pitchFamily="2" charset="2"/>
              <a:buNone/>
              <a:defRPr sz="2800" baseline="0">
                <a:solidFill>
                  <a:schemeClr val="tx1"/>
                </a:solidFill>
                <a:latin typeface="Consolas" panose="020B0609020204030204" pitchFamily="49" charset="0"/>
                <a:cs typeface="Consolas" panose="020B0609020204030204" pitchFamily="49" charset="0"/>
              </a:defRPr>
            </a:lvl1pPr>
            <a:lvl2pPr marL="365760" indent="0" defTabSz="365760">
              <a:lnSpc>
                <a:spcPct val="100000"/>
              </a:lnSpc>
              <a:spcBef>
                <a:spcPts val="0"/>
              </a:spcBef>
              <a:buNone/>
              <a:defRPr sz="2800">
                <a:latin typeface="Consolas" panose="020B0609020204030204" pitchFamily="49" charset="0"/>
                <a:cs typeface="Consolas" panose="020B0609020204030204" pitchFamily="49" charset="0"/>
              </a:defRPr>
            </a:lvl2pPr>
            <a:lvl3pPr marL="731520" indent="0" defTabSz="365760">
              <a:lnSpc>
                <a:spcPct val="100000"/>
              </a:lnSpc>
              <a:spcBef>
                <a:spcPts val="0"/>
              </a:spcBef>
              <a:buNone/>
              <a:tabLst/>
              <a:defRPr sz="2800">
                <a:latin typeface="Consolas" panose="020B0609020204030204" pitchFamily="49" charset="0"/>
                <a:cs typeface="Consolas" panose="020B0609020204030204" pitchFamily="49" charset="0"/>
              </a:defRPr>
            </a:lvl3pPr>
            <a:lvl4pPr marL="1097280" indent="0" defTabSz="365760">
              <a:lnSpc>
                <a:spcPct val="100000"/>
              </a:lnSpc>
              <a:spcBef>
                <a:spcPts val="0"/>
              </a:spcBef>
              <a:buNone/>
              <a:defRPr sz="2800">
                <a:latin typeface="Consolas" panose="020B0609020204030204" pitchFamily="49" charset="0"/>
                <a:cs typeface="Consolas" panose="020B0609020204030204" pitchFamily="49" charset="0"/>
              </a:defRPr>
            </a:lvl4pPr>
            <a:lvl5pPr marL="1463040" indent="0" defTabSz="365760">
              <a:lnSpc>
                <a:spcPct val="100000"/>
              </a:lnSpc>
              <a:spcBef>
                <a:spcPts val="0"/>
              </a:spcBef>
              <a:buNone/>
              <a:tabLst/>
              <a:defRPr sz="2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563970" y="1350546"/>
            <a:ext cx="4358791" cy="5040207"/>
          </a:xfrm>
        </p:spPr>
        <p:txBody>
          <a:bodyPr wrap="square">
            <a:norm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98418440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2436828020"/>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rPr>
              <a:t>MICROSOFT CONFIDENTIAL – INTERNAL ONLY</a:t>
            </a:r>
          </a:p>
        </p:txBody>
      </p:sp>
    </p:spTree>
    <p:extLst>
      <p:ext uri="{BB962C8B-B14F-4D97-AF65-F5344CB8AC3E}">
        <p14:creationId xmlns:p14="http://schemas.microsoft.com/office/powerpoint/2010/main" val="379316032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505050">
                        <a:alpha val="50000"/>
                      </a:srgbClr>
                    </a:gs>
                    <a:gs pos="86000">
                      <a:srgbClr val="505050">
                        <a:alpha val="50000"/>
                      </a:srgbClr>
                    </a:gs>
                  </a:gsLst>
                  <a:lin ang="5400000" scaled="0"/>
                </a:gradFill>
              </a:rPr>
              <a:t>MICROSOFT CONFIDENTIAL – INTERNAL ONLY</a:t>
            </a:r>
          </a:p>
        </p:txBody>
      </p:sp>
    </p:spTree>
    <p:extLst>
      <p:ext uri="{BB962C8B-B14F-4D97-AF65-F5344CB8AC3E}">
        <p14:creationId xmlns:p14="http://schemas.microsoft.com/office/powerpoint/2010/main" val="25092724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670489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8" name="Title 2"/>
          <p:cNvSpPr>
            <a:spLocks noGrp="1"/>
          </p:cNvSpPr>
          <p:nvPr>
            <p:ph type="title"/>
          </p:nvPr>
        </p:nvSpPr>
        <p:spPr>
          <a:xfrm>
            <a:off x="269240" y="369722"/>
            <a:ext cx="11655840" cy="899665"/>
          </a:xfrm>
        </p:spPr>
        <p:txBody>
          <a:bodyPr/>
          <a:lstStyle>
            <a:lvl1pPr>
              <a:defRPr sz="4400"/>
            </a:lvl1pPr>
          </a:lstStyle>
          <a:p>
            <a:r>
              <a:rPr lang="en-US" dirty="0"/>
              <a:t>Click to edit Master title style</a:t>
            </a:r>
          </a:p>
        </p:txBody>
      </p:sp>
    </p:spTree>
    <p:extLst>
      <p:ext uri="{BB962C8B-B14F-4D97-AF65-F5344CB8AC3E}">
        <p14:creationId xmlns:p14="http://schemas.microsoft.com/office/powerpoint/2010/main" val="153671114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amp; White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2089311"/>
          </a:xfrm>
          <a:prstGeom prst="rect">
            <a:avLst/>
          </a:prstGeom>
        </p:spPr>
        <p:txBody>
          <a:bodyPr/>
          <a:lstStyle>
            <a:lvl1pPr marL="0" indent="0">
              <a:spcBef>
                <a:spcPts val="24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0" indent="0">
              <a:buNone/>
              <a:defRPr sz="2000">
                <a:gradFill>
                  <a:gsLst>
                    <a:gs pos="100000">
                      <a:schemeClr val="tx1"/>
                    </a:gs>
                    <a:gs pos="0">
                      <a:schemeClr val="tx1"/>
                    </a:gs>
                  </a:gsLst>
                  <a:lin ang="5400000" scaled="0"/>
                </a:gradFill>
              </a:defRPr>
            </a:lvl2pPr>
            <a:lvl3pPr marL="231730" indent="0">
              <a:buNone/>
              <a:defRPr sz="2000">
                <a:gradFill>
                  <a:gsLst>
                    <a:gs pos="100000">
                      <a:schemeClr val="tx1"/>
                    </a:gs>
                    <a:gs pos="0">
                      <a:schemeClr val="tx1"/>
                    </a:gs>
                  </a:gsLst>
                  <a:lin ang="5400000" scaled="0"/>
                </a:gradFill>
              </a:defRPr>
            </a:lvl3pPr>
            <a:lvl4pPr marL="457112" indent="0">
              <a:buNone/>
              <a:defRPr sz="2000">
                <a:gradFill>
                  <a:gsLst>
                    <a:gs pos="100000">
                      <a:schemeClr val="tx1"/>
                    </a:gs>
                    <a:gs pos="0">
                      <a:schemeClr val="tx1"/>
                    </a:gs>
                  </a:gsLst>
                  <a:lin ang="5400000" scaled="0"/>
                </a:gradFill>
              </a:defRPr>
            </a:lvl4pPr>
            <a:lvl5pPr marL="693604" indent="0">
              <a:buNone/>
              <a:defRPr sz="2000">
                <a:gradFill>
                  <a:gsLst>
                    <a:gs pos="100000">
                      <a:schemeClr val="tx1"/>
                    </a:gs>
                    <a:gs pos="0">
                      <a:schemeClr val="tx1"/>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p>
            <a:r>
              <a:rPr lang="en-US"/>
              <a:t>Click to edit Master title style</a:t>
            </a:r>
          </a:p>
        </p:txBody>
      </p:sp>
      <p:sp>
        <p:nvSpPr>
          <p:cNvPr id="4" name="TextBox 3"/>
          <p:cNvSpPr txBox="1"/>
          <p:nvPr userDrawn="1"/>
        </p:nvSpPr>
        <p:spPr>
          <a:xfrm>
            <a:off x="11677287" y="6586592"/>
            <a:ext cx="165110" cy="153888"/>
          </a:xfrm>
          <a:prstGeom prst="rect">
            <a:avLst/>
          </a:prstGeom>
          <a:noFill/>
        </p:spPr>
        <p:txBody>
          <a:bodyPr wrap="none" lIns="0" tIns="0" rIns="0" bIns="0" rtlCol="0">
            <a:spAutoFit/>
          </a:bodyPr>
          <a:lstStyle/>
          <a:p>
            <a:fld id="{47C393E0-ED8B-44DA-8CF0-22C043D1C513}" type="slidenum">
              <a:rPr lang="en-US" sz="1000" b="1" smtClean="0">
                <a:gradFill>
                  <a:gsLst>
                    <a:gs pos="2917">
                      <a:srgbClr val="FFFFFF"/>
                    </a:gs>
                    <a:gs pos="30000">
                      <a:srgbClr val="FFFFFF"/>
                    </a:gs>
                  </a:gsLst>
                  <a:lin ang="5400000" scaled="0"/>
                </a:gradFill>
              </a:rPr>
              <a:pPr/>
              <a:t>‹#›</a:t>
            </a:fld>
            <a:endParaRPr lang="en-US" sz="1000" b="1" dirty="0">
              <a:gradFill>
                <a:gsLst>
                  <a:gs pos="2917">
                    <a:srgbClr val="FFFFFF"/>
                  </a:gs>
                  <a:gs pos="30000">
                    <a:srgbClr val="FFFFFF"/>
                  </a:gs>
                </a:gsLst>
                <a:lin ang="5400000" scaled="0"/>
              </a:gradFill>
            </a:endParaRPr>
          </a:p>
        </p:txBody>
      </p:sp>
    </p:spTree>
    <p:extLst>
      <p:ext uri="{BB962C8B-B14F-4D97-AF65-F5344CB8AC3E}">
        <p14:creationId xmlns:p14="http://schemas.microsoft.com/office/powerpoint/2010/main" val="92371688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584389971"/>
      </p:ext>
    </p:extLst>
  </p:cSld>
  <p:clrMapOvr>
    <a:masterClrMapping/>
  </p:clrMapOvr>
  <p:transition>
    <p:fade/>
  </p:transition>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281790852"/>
      </p:ext>
    </p:extLst>
  </p:cSld>
  <p:clrMapOvr>
    <a:masterClrMapping/>
  </p:clrMapOvr>
  <p:transition>
    <p:fade/>
  </p:transition>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714330193"/>
      </p:ext>
    </p:extLst>
  </p:cSld>
  <p:clrMapOvr>
    <a:masterClrMapping/>
  </p:clrMapOvr>
  <p:transition>
    <p:fade/>
  </p:transition>
  <p:hf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61662624"/>
      </p:ext>
    </p:extLst>
  </p:cSld>
  <p:clrMapOvr>
    <a:masterClrMapping/>
  </p:clrMapOvr>
  <p:transition>
    <p:fade/>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3pt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8964247"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039732830"/>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856554793"/>
      </p:ext>
    </p:extLst>
  </p:cSld>
  <p:clrMapOvr>
    <a:masterClrMapping/>
  </p:clrMapOvr>
  <p:transition>
    <p:fade/>
  </p:transition>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2416944696"/>
      </p:ext>
    </p:extLst>
  </p:cSld>
  <p:clrMapOvr>
    <a:masterClrMapping/>
  </p:clrMapOvr>
  <p:transition>
    <p:fade/>
  </p:transition>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694649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27695305"/>
      </p:ext>
    </p:extLst>
  </p:cSld>
  <p:clrMapOvr>
    <a:masterClrMapping/>
  </p:clrMapOvr>
  <p:transition>
    <p:fade/>
  </p:transition>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193629142"/>
      </p:ext>
    </p:extLst>
  </p:cSld>
  <p:clrMapOvr>
    <a:masterClrMapping/>
  </p:clrMapOvr>
  <p:transition>
    <p:fade/>
  </p:transition>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454228491"/>
      </p:ext>
    </p:extLst>
  </p:cSld>
  <p:clrMapOvr>
    <a:masterClrMapping/>
  </p:clrMapOvr>
  <p:transition>
    <p:fade/>
  </p:transition>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894420254"/>
      </p:ext>
    </p:extLst>
  </p:cSld>
  <p:clrMapOvr>
    <a:masterClrMapping/>
  </p:clrMapOvr>
  <p:transition>
    <p:fade/>
  </p:transition>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3053946132"/>
      </p:ext>
    </p:extLst>
  </p:cSld>
  <p:clrMapOvr>
    <a:masterClrMapping/>
  </p:clrMapOvr>
  <p:transition>
    <p:fade/>
  </p:transition>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369095020"/>
      </p:ext>
    </p:extLst>
  </p:cSld>
  <p:clrMapOvr>
    <a:masterClrMapping/>
  </p:clrMapOvr>
  <p:transition>
    <p:fade/>
  </p:transition>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59792"/>
            <a:ext cx="11653521" cy="1075884"/>
          </a:xfrm>
        </p:spPr>
        <p:txBody>
          <a:bodyPr lIns="146304" tIns="91440" rIns="146304" bIns="91440"/>
          <a:lstStyle>
            <a:lvl1pPr>
              <a:lnSpc>
                <a:spcPts val="6176"/>
              </a:lnSpc>
              <a:defRPr sz="5686" baseline="0">
                <a:solidFill>
                  <a:schemeClr val="tx1"/>
                </a:solidFill>
              </a:defRPr>
            </a:lvl1pPr>
          </a:lstStyle>
          <a:p>
            <a:r>
              <a:rPr lang="en-US"/>
              <a:t>Lorem ipsum dolor sit.</a:t>
            </a:r>
          </a:p>
        </p:txBody>
      </p:sp>
      <p:grpSp>
        <p:nvGrpSpPr>
          <p:cNvPr id="5" name="Group 2"/>
          <p:cNvGrpSpPr/>
          <p:nvPr userDrawn="1"/>
        </p:nvGrpSpPr>
        <p:grpSpPr>
          <a:xfrm>
            <a:off x="-1177"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914320">
                <a:lnSpc>
                  <a:spcPts val="3000"/>
                </a:lnSpc>
              </a:pPr>
              <a:r>
                <a:rPr lang="en-US" sz="28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913869">
                <a:lnSpc>
                  <a:spcPts val="2942"/>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52437970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8242615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85505669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424101025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049669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93853701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3178776984"/>
      </p:ext>
    </p:extLst>
  </p:cSld>
  <p:clrMapOvr>
    <a:masterClrMapping/>
  </p:clrMapOvr>
  <p:transition>
    <p:fade/>
  </p:transition>
  <p:hf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064448781"/>
      </p:ext>
    </p:extLst>
  </p:cSld>
  <p:clrMapOvr>
    <a:masterClrMapping/>
  </p:clrMapOvr>
  <p:transition>
    <p:fade/>
  </p:transition>
  <p:hf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835089767"/>
      </p:ext>
    </p:extLst>
  </p:cSld>
  <p:clrMapOvr>
    <a:masterClrMapping/>
  </p:clrMapOvr>
  <p:transition>
    <p:fade/>
  </p:transition>
  <p:hf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9767346"/>
      </p:ext>
    </p:extLst>
  </p:cSld>
  <p:clrMapOvr>
    <a:masterClrMapping/>
  </p:clrMapOvr>
  <p:transition>
    <p:fade/>
  </p:transition>
  <p:hf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0407972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26" Type="http://schemas.openxmlformats.org/officeDocument/2006/relationships/slideLayout" Target="../slideLayouts/slideLayout75.xml"/><Relationship Id="rId3" Type="http://schemas.openxmlformats.org/officeDocument/2006/relationships/slideLayout" Target="../slideLayouts/slideLayout52.xml"/><Relationship Id="rId21" Type="http://schemas.openxmlformats.org/officeDocument/2006/relationships/slideLayout" Target="../slideLayouts/slideLayout70.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slideLayout" Target="../slideLayouts/slideLayout74.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24" Type="http://schemas.openxmlformats.org/officeDocument/2006/relationships/slideLayout" Target="../slideLayouts/slideLayout73.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slideLayout" Target="../slideLayouts/slideLayout71.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26" Type="http://schemas.openxmlformats.org/officeDocument/2006/relationships/slideLayout" Target="../slideLayouts/slideLayout101.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slideLayout" Target="../slideLayouts/slideLayout100.xml"/><Relationship Id="rId33" Type="http://schemas.openxmlformats.org/officeDocument/2006/relationships/image" Target="../media/image19.png"/><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29" Type="http://schemas.openxmlformats.org/officeDocument/2006/relationships/slideLayout" Target="../slideLayouts/slideLayout104.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slideLayout" Target="../slideLayouts/slideLayout99.xml"/><Relationship Id="rId32" Type="http://schemas.openxmlformats.org/officeDocument/2006/relationships/theme" Target="../theme/theme3.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28" Type="http://schemas.openxmlformats.org/officeDocument/2006/relationships/slideLayout" Target="../slideLayouts/slideLayout103.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31" Type="http://schemas.openxmlformats.org/officeDocument/2006/relationships/slideLayout" Target="../slideLayouts/slideLayout106.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 Id="rId27" Type="http://schemas.openxmlformats.org/officeDocument/2006/relationships/slideLayout" Target="../slideLayouts/slideLayout102.xml"/><Relationship Id="rId30" Type="http://schemas.openxmlformats.org/officeDocument/2006/relationships/slideLayout" Target="../slideLayouts/slideLayout10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26" Type="http://schemas.openxmlformats.org/officeDocument/2006/relationships/slideLayout" Target="../slideLayouts/slideLayout132.xml"/><Relationship Id="rId3" Type="http://schemas.openxmlformats.org/officeDocument/2006/relationships/slideLayout" Target="../slideLayouts/slideLayout109.xml"/><Relationship Id="rId21" Type="http://schemas.openxmlformats.org/officeDocument/2006/relationships/slideLayout" Target="../slideLayouts/slideLayout127.xml"/><Relationship Id="rId34" Type="http://schemas.openxmlformats.org/officeDocument/2006/relationships/theme" Target="../theme/theme4.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5" Type="http://schemas.openxmlformats.org/officeDocument/2006/relationships/slideLayout" Target="../slideLayouts/slideLayout131.xml"/><Relationship Id="rId33" Type="http://schemas.openxmlformats.org/officeDocument/2006/relationships/slideLayout" Target="../slideLayouts/slideLayout139.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29" Type="http://schemas.openxmlformats.org/officeDocument/2006/relationships/slideLayout" Target="../slideLayouts/slideLayout135.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24" Type="http://schemas.openxmlformats.org/officeDocument/2006/relationships/slideLayout" Target="../slideLayouts/slideLayout130.xml"/><Relationship Id="rId32" Type="http://schemas.openxmlformats.org/officeDocument/2006/relationships/slideLayout" Target="../slideLayouts/slideLayout138.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23" Type="http://schemas.openxmlformats.org/officeDocument/2006/relationships/slideLayout" Target="../slideLayouts/slideLayout129.xml"/><Relationship Id="rId28" Type="http://schemas.openxmlformats.org/officeDocument/2006/relationships/slideLayout" Target="../slideLayouts/slideLayout134.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31" Type="http://schemas.openxmlformats.org/officeDocument/2006/relationships/slideLayout" Target="../slideLayouts/slideLayout137.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 Id="rId22" Type="http://schemas.openxmlformats.org/officeDocument/2006/relationships/slideLayout" Target="../slideLayouts/slideLayout128.xml"/><Relationship Id="rId27" Type="http://schemas.openxmlformats.org/officeDocument/2006/relationships/slideLayout" Target="../slideLayouts/slideLayout133.xml"/><Relationship Id="rId30" Type="http://schemas.openxmlformats.org/officeDocument/2006/relationships/slideLayout" Target="../slideLayouts/slideLayout136.xml"/><Relationship Id="rId35" Type="http://schemas.openxmlformats.org/officeDocument/2006/relationships/image" Target="../media/image19.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82880" tIns="146304" rIns="182880" bIns="146304"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3"/>
          </p:nvPr>
        </p:nvSpPr>
        <p:spPr>
          <a:xfrm>
            <a:off x="448212" y="6437243"/>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tx2"/>
                </a:solidFill>
                <a:latin typeface="+mn-lt"/>
                <a:ea typeface="+mn-ea"/>
                <a:cs typeface="+mn-cs"/>
              </a:defRPr>
            </a:lvl1pPr>
          </a:lstStyle>
          <a:p>
            <a:r>
              <a:rPr dirty="0">
                <a:solidFill>
                  <a:srgbClr val="505050"/>
                </a:solidFill>
              </a:rPr>
              <a:t>Microsoft Confidential</a:t>
            </a:r>
          </a:p>
        </p:txBody>
      </p:sp>
      <p:sp>
        <p:nvSpPr>
          <p:cNvPr id="5" name="Slide Number Placeholder 4"/>
          <p:cNvSpPr>
            <a:spLocks noGrp="1"/>
          </p:cNvSpPr>
          <p:nvPr>
            <p:ph type="sldNum" sz="quarter" idx="4"/>
          </p:nvPr>
        </p:nvSpPr>
        <p:spPr>
          <a:xfrm>
            <a:off x="11367166" y="6437243"/>
            <a:ext cx="555596" cy="134483"/>
          </a:xfrm>
          <a:prstGeom prst="rect">
            <a:avLst/>
          </a:prstGeom>
        </p:spPr>
        <p:txBody>
          <a:bodyPr vert="horz" lIns="91440" tIns="0" rIns="0" bIns="0" rtlCol="0" anchor="ctr"/>
          <a:lstStyle>
            <a:lvl1pPr algn="r">
              <a:defRPr lang="en-US" sz="882" b="0" kern="1200" smtClean="0">
                <a:solidFill>
                  <a:schemeClr val="tx2"/>
                </a:solidFill>
                <a:latin typeface="+mn-lt"/>
                <a:ea typeface="+mn-ea"/>
                <a:cs typeface="+mn-cs"/>
              </a:defRPr>
            </a:lvl1pPr>
          </a:lstStyle>
          <a:p>
            <a:pPr defTabSz="914367"/>
            <a:fld id="{27258FFF-F925-446B-8502-81C933981705}" type="slidenum">
              <a:rPr>
                <a:solidFill>
                  <a:srgbClr val="505050"/>
                </a:solidFill>
              </a:rPr>
              <a:pPr defTabSz="914367"/>
              <a:t>‹#›</a:t>
            </a:fld>
            <a:endParaRPr dirty="0">
              <a:solidFill>
                <a:srgbClr val="505050"/>
              </a:solidFill>
            </a:endParaRPr>
          </a:p>
        </p:txBody>
      </p:sp>
    </p:spTree>
    <p:extLst>
      <p:ext uri="{BB962C8B-B14F-4D97-AF65-F5344CB8AC3E}">
        <p14:creationId xmlns:p14="http://schemas.microsoft.com/office/powerpoint/2010/main" val="99703193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 id="2147483702" r:id="rId27"/>
    <p:sldLayoutId id="2147483703" r:id="rId28"/>
    <p:sldLayoutId id="2147483704" r:id="rId29"/>
    <p:sldLayoutId id="2147483705" r:id="rId30"/>
    <p:sldLayoutId id="2147483709" r:id="rId31"/>
    <p:sldLayoutId id="2147483710" r:id="rId32"/>
    <p:sldLayoutId id="2147483712" r:id="rId33"/>
    <p:sldLayoutId id="2147483713" r:id="rId34"/>
    <p:sldLayoutId id="2147483714" r:id="rId35"/>
    <p:sldLayoutId id="2147483715" r:id="rId36"/>
    <p:sldLayoutId id="2147483716" r:id="rId37"/>
    <p:sldLayoutId id="2147483717" r:id="rId38"/>
    <p:sldLayoutId id="2147483718" r:id="rId39"/>
    <p:sldLayoutId id="2147483719" r:id="rId40"/>
    <p:sldLayoutId id="2147483720" r:id="rId41"/>
    <p:sldLayoutId id="2147483721" r:id="rId42"/>
    <p:sldLayoutId id="2147483722" r:id="rId43"/>
    <p:sldLayoutId id="2147483723" r:id="rId44"/>
    <p:sldLayoutId id="2147483724" r:id="rId45"/>
    <p:sldLayoutId id="2147483726" r:id="rId46"/>
    <p:sldLayoutId id="2147483727" r:id="rId47"/>
    <p:sldLayoutId id="2147483730" r:id="rId48"/>
    <p:sldLayoutId id="2147483731" r:id="rId49"/>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solidFill>
            <a:schemeClr val="tx1"/>
          </a:soli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solidFill>
            <a:schemeClr val="tx1"/>
          </a:soli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solidFill>
            <a:schemeClr val="tx1"/>
          </a:soli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solidFill>
            <a:schemeClr val="tx1"/>
          </a:soli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tx1"/>
          </a:soli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66880301"/>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1553248584"/>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 id="2147483777" r:id="rId18"/>
    <p:sldLayoutId id="2147483778" r:id="rId19"/>
    <p:sldLayoutId id="2147483779" r:id="rId20"/>
    <p:sldLayoutId id="2147483780" r:id="rId21"/>
    <p:sldLayoutId id="2147483781" r:id="rId22"/>
    <p:sldLayoutId id="2147483782" r:id="rId23"/>
    <p:sldLayoutId id="2147483783" r:id="rId24"/>
    <p:sldLayoutId id="2147483784" r:id="rId25"/>
    <p:sldLayoutId id="2147483785" r:id="rId26"/>
    <p:sldLayoutId id="2147483786" r:id="rId27"/>
    <p:sldLayoutId id="2147483787" r:id="rId28"/>
    <p:sldLayoutId id="2147483788" r:id="rId29"/>
    <p:sldLayoutId id="2147483789" r:id="rId30"/>
    <p:sldLayoutId id="2147483790" r:id="rId31"/>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4258535205"/>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 id="2147483809" r:id="rId18"/>
    <p:sldLayoutId id="2147483810" r:id="rId19"/>
    <p:sldLayoutId id="2147483811" r:id="rId20"/>
    <p:sldLayoutId id="2147483812" r:id="rId21"/>
    <p:sldLayoutId id="2147483813" r:id="rId22"/>
    <p:sldLayoutId id="2147483814" r:id="rId23"/>
    <p:sldLayoutId id="2147483815" r:id="rId24"/>
    <p:sldLayoutId id="2147483816" r:id="rId25"/>
    <p:sldLayoutId id="2147483817" r:id="rId26"/>
    <p:sldLayoutId id="2147483818" r:id="rId27"/>
    <p:sldLayoutId id="2147483819" r:id="rId28"/>
    <p:sldLayoutId id="2147483820" r:id="rId29"/>
    <p:sldLayoutId id="2147483821" r:id="rId30"/>
    <p:sldLayoutId id="2147483822" r:id="rId31"/>
    <p:sldLayoutId id="2147483823" r:id="rId32"/>
    <p:sldLayoutId id="2147483824"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9.xml"/></Relationships>
</file>

<file path=ppt/slides/_rels/slide10.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video" Target="https://www.youtube.com/embed/axCBtH1fdAw" TargetMode="External"/><Relationship Id="rId4" Type="http://schemas.openxmlformats.org/officeDocument/2006/relationships/image" Target="../media/image50.jpeg"/></Relationships>
</file>

<file path=ppt/slides/_rels/slide13.xml.rels><?xml version="1.0" encoding="UTF-8" standalone="yes"?>
<Relationships xmlns="http://schemas.openxmlformats.org/package/2006/relationships"><Relationship Id="rId3" Type="http://schemas.openxmlformats.org/officeDocument/2006/relationships/hyperlink" Target="https://www.documentdb.com/sql/demo"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portal.azure.com/" TargetMode="External"/><Relationship Id="rId5" Type="http://schemas.openxmlformats.org/officeDocument/2006/relationships/hyperlink" Target="https://aka.ms/documentdb-emulator" TargetMode="External"/><Relationship Id="rId4" Type="http://schemas.openxmlformats.org/officeDocument/2006/relationships/hyperlink" Target="http://go.microsoft.com/fwlink/?LinkId=623215"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9.xml"/></Relationships>
</file>

<file path=ppt/slides/_rels/slide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27.emf"/><Relationship Id="rId4" Type="http://schemas.openxmlformats.org/officeDocument/2006/relationships/image" Target="../media/image26.emf"/></Relationships>
</file>

<file path=ppt/slides/_rels/slide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emf"/></Relationships>
</file>

<file path=ppt/slides/_rels/slide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34.emf"/><Relationship Id="rId4" Type="http://schemas.openxmlformats.org/officeDocument/2006/relationships/image" Target="../media/image33.emf"/></Relationships>
</file>

<file path=ppt/slides/_rels/slide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37.emf"/><Relationship Id="rId4" Type="http://schemas.openxmlformats.org/officeDocument/2006/relationships/image" Target="../media/image36.emf"/></Relationships>
</file>

<file path=ppt/slides/_rels/slide8.xml.rels><?xml version="1.0" encoding="UTF-8" standalone="yes"?>
<Relationships xmlns="http://schemas.openxmlformats.org/package/2006/relationships"><Relationship Id="rId8" Type="http://schemas.openxmlformats.org/officeDocument/2006/relationships/image" Target="../media/image43.emf"/><Relationship Id="rId3" Type="http://schemas.openxmlformats.org/officeDocument/2006/relationships/image" Target="../media/image38.emf"/><Relationship Id="rId7" Type="http://schemas.openxmlformats.org/officeDocument/2006/relationships/image" Target="../media/image42.emf"/><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41.emf"/><Relationship Id="rId5" Type="http://schemas.openxmlformats.org/officeDocument/2006/relationships/image" Target="../media/image40.emf"/><Relationship Id="rId4" Type="http://schemas.openxmlformats.org/officeDocument/2006/relationships/image" Target="../media/image39.emf"/><Relationship Id="rId9" Type="http://schemas.openxmlformats.org/officeDocument/2006/relationships/image" Target="../media/image44.emf"/></Relationships>
</file>

<file path=ppt/slides/_rels/slide9.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8.emf"/><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2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5</a:t>
            </a:r>
            <a:br>
              <a:rPr lang="en-US" b="1" dirty="0"/>
            </a:br>
            <a:r>
              <a:rPr lang="en-US" b="1" dirty="0" err="1"/>
              <a:t>DocumentDB</a:t>
            </a:r>
            <a:endParaRPr lang="en-US" b="1" dirty="0"/>
          </a:p>
        </p:txBody>
      </p:sp>
      <p:sp>
        <p:nvSpPr>
          <p:cNvPr id="3" name="Title 1"/>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defTabSz="914004"/>
            <a:r>
              <a:rPr lang="en-CA" sz="3921" b="1" spc="-100" dirty="0">
                <a:solidFill>
                  <a:srgbClr val="FFFFFF"/>
                </a:solidFill>
                <a:latin typeface="Segoe UI Light"/>
              </a:rPr>
              <a:t>David Chapdelaine</a:t>
            </a:r>
          </a:p>
          <a:p>
            <a:pPr defTabSz="914004"/>
            <a:r>
              <a:rPr lang="en-CA" sz="3921" b="1" spc="-100" dirty="0">
                <a:solidFill>
                  <a:srgbClr val="FFFFFF"/>
                </a:solidFill>
                <a:latin typeface="Segoe UI Light"/>
              </a:rPr>
              <a:t>Azure Technical Specialist, Microsoft</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6027348" y="3183085"/>
            <a:ext cx="6179779" cy="4123422"/>
          </a:xfrm>
          <a:prstGeom prst="rect">
            <a:avLst/>
          </a:prstGeom>
        </p:spPr>
      </p:pic>
      <p:sp>
        <p:nvSpPr>
          <p:cNvPr id="3" name="Title 2"/>
          <p:cNvSpPr>
            <a:spLocks noGrp="1"/>
          </p:cNvSpPr>
          <p:nvPr>
            <p:ph type="title"/>
          </p:nvPr>
        </p:nvSpPr>
        <p:spPr/>
        <p:txBody>
          <a:bodyPr/>
          <a:lstStyle/>
          <a:p>
            <a:r>
              <a:rPr lang="en-US" dirty="0">
                <a:solidFill>
                  <a:srgbClr val="0072C6"/>
                </a:solidFill>
              </a:rPr>
              <a:t>Security model</a:t>
            </a:r>
          </a:p>
        </p:txBody>
      </p:sp>
      <p:sp>
        <p:nvSpPr>
          <p:cNvPr id="2" name="Content Placeholder 1"/>
          <p:cNvSpPr>
            <a:spLocks noGrp="1"/>
          </p:cNvSpPr>
          <p:nvPr>
            <p:ph idx="4294967295"/>
          </p:nvPr>
        </p:nvSpPr>
        <p:spPr>
          <a:xfrm>
            <a:off x="269240" y="1769529"/>
            <a:ext cx="11379200" cy="3567113"/>
          </a:xfrm>
        </p:spPr>
        <p:txBody>
          <a:bodyPr/>
          <a:lstStyle/>
          <a:p>
            <a:pPr marL="182880" indent="0">
              <a:spcBef>
                <a:spcPts val="300"/>
              </a:spcBef>
              <a:spcAft>
                <a:spcPts val="600"/>
              </a:spcAft>
              <a:buNone/>
            </a:pPr>
            <a:r>
              <a:rPr lang="en-US" sz="2400" dirty="0">
                <a:latin typeface="+mn-lt"/>
              </a:rPr>
              <a:t>Azure Document DB is designed to be secure with:</a:t>
            </a:r>
          </a:p>
          <a:p>
            <a:pPr marL="525780" indent="-342900">
              <a:spcBef>
                <a:spcPts val="300"/>
              </a:spcBef>
              <a:spcAft>
                <a:spcPts val="600"/>
              </a:spcAft>
            </a:pPr>
            <a:r>
              <a:rPr lang="en-US" sz="2400" dirty="0">
                <a:latin typeface="+mn-lt"/>
              </a:rPr>
              <a:t>Master key</a:t>
            </a:r>
          </a:p>
          <a:p>
            <a:pPr marL="525780" indent="-342900">
              <a:spcBef>
                <a:spcPts val="300"/>
              </a:spcBef>
              <a:spcAft>
                <a:spcPts val="600"/>
              </a:spcAft>
            </a:pPr>
            <a:r>
              <a:rPr lang="en-US" sz="2400" dirty="0">
                <a:latin typeface="+mn-lt"/>
              </a:rPr>
              <a:t>Access control on resources</a:t>
            </a:r>
          </a:p>
          <a:p>
            <a:pPr marL="525780" indent="-342900">
              <a:spcBef>
                <a:spcPts val="300"/>
              </a:spcBef>
              <a:spcAft>
                <a:spcPts val="600"/>
              </a:spcAft>
            </a:pPr>
            <a:r>
              <a:rPr lang="en-US" sz="2400" dirty="0">
                <a:latin typeface="+mn-lt"/>
              </a:rPr>
              <a:t>User operations</a:t>
            </a:r>
          </a:p>
          <a:p>
            <a:pPr marL="525780" indent="-342900">
              <a:spcBef>
                <a:spcPts val="300"/>
              </a:spcBef>
              <a:spcAft>
                <a:spcPts val="600"/>
              </a:spcAft>
            </a:pPr>
            <a:r>
              <a:rPr lang="en-US" sz="2400" dirty="0">
                <a:latin typeface="+mn-lt"/>
              </a:rPr>
              <a:t>Permission operations</a:t>
            </a:r>
          </a:p>
          <a:p>
            <a:pPr marL="525780" indent="-342900">
              <a:spcBef>
                <a:spcPts val="300"/>
              </a:spcBef>
              <a:spcAft>
                <a:spcPts val="600"/>
              </a:spcAft>
            </a:pPr>
            <a:r>
              <a:rPr lang="en-US" sz="2400" dirty="0">
                <a:latin typeface="+mn-lt"/>
              </a:rPr>
              <a:t>Code execution</a:t>
            </a:r>
          </a:p>
        </p:txBody>
      </p:sp>
    </p:spTree>
    <p:extLst>
      <p:ext uri="{BB962C8B-B14F-4D97-AF65-F5344CB8AC3E}">
        <p14:creationId xmlns:p14="http://schemas.microsoft.com/office/powerpoint/2010/main" val="11498602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xCBtH1fdAw">
            <a:hlinkClick r:id="" action="ppaction://media"/>
          </p:cNvPr>
          <p:cNvPicPr>
            <a:picLocks noRot="1" noChangeAspect="1"/>
          </p:cNvPicPr>
          <p:nvPr>
            <a:videoFile r:link="rId1"/>
          </p:nvPr>
        </p:nvPicPr>
        <p:blipFill>
          <a:blip r:embed="rId4"/>
          <a:stretch>
            <a:fillRect/>
          </a:stretch>
        </p:blipFill>
        <p:spPr>
          <a:xfrm>
            <a:off x="0" y="-1084553"/>
            <a:ext cx="12192000" cy="9144001"/>
          </a:xfrm>
          <a:prstGeom prst="rect">
            <a:avLst/>
          </a:prstGeom>
        </p:spPr>
      </p:pic>
    </p:spTree>
    <p:extLst>
      <p:ext uri="{BB962C8B-B14F-4D97-AF65-F5344CB8AC3E}">
        <p14:creationId xmlns:p14="http://schemas.microsoft.com/office/powerpoint/2010/main" val="1307542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0072C6"/>
                </a:solidFill>
              </a:rPr>
              <a:t>Useful tools and links</a:t>
            </a:r>
          </a:p>
        </p:txBody>
      </p:sp>
      <p:sp>
        <p:nvSpPr>
          <p:cNvPr id="2" name="Content Placeholder 1"/>
          <p:cNvSpPr>
            <a:spLocks noGrp="1"/>
          </p:cNvSpPr>
          <p:nvPr>
            <p:ph idx="4294967295"/>
          </p:nvPr>
        </p:nvSpPr>
        <p:spPr>
          <a:xfrm>
            <a:off x="269240" y="1769529"/>
            <a:ext cx="11379200" cy="3567113"/>
          </a:xfrm>
        </p:spPr>
        <p:txBody>
          <a:bodyPr/>
          <a:lstStyle/>
          <a:p>
            <a:pPr marL="182880" indent="0">
              <a:lnSpc>
                <a:spcPct val="150000"/>
              </a:lnSpc>
              <a:spcBef>
                <a:spcPts val="300"/>
              </a:spcBef>
              <a:spcAft>
                <a:spcPts val="600"/>
              </a:spcAft>
              <a:buNone/>
            </a:pPr>
            <a:r>
              <a:rPr lang="en-US" sz="2400" b="1" dirty="0">
                <a:latin typeface="+mn-lt"/>
              </a:rPr>
              <a:t>Query Playground: </a:t>
            </a:r>
            <a:r>
              <a:rPr lang="en-US" sz="2400" dirty="0">
                <a:latin typeface="+mn-lt"/>
                <a:hlinkClick r:id="rId3"/>
              </a:rPr>
              <a:t>https://www.documentdb.com/sql/demo</a:t>
            </a:r>
            <a:endParaRPr lang="en-US" sz="2400" dirty="0">
              <a:latin typeface="+mn-lt"/>
            </a:endParaRPr>
          </a:p>
          <a:p>
            <a:pPr marL="182880" indent="0">
              <a:lnSpc>
                <a:spcPct val="150000"/>
              </a:lnSpc>
              <a:spcBef>
                <a:spcPts val="300"/>
              </a:spcBef>
              <a:spcAft>
                <a:spcPts val="600"/>
              </a:spcAft>
              <a:buNone/>
            </a:pPr>
            <a:r>
              <a:rPr lang="en-US" sz="2400" b="1" dirty="0">
                <a:latin typeface="+mn-lt"/>
              </a:rPr>
              <a:t>Query Cheat Sheet: </a:t>
            </a:r>
            <a:r>
              <a:rPr lang="en-US" sz="2400" dirty="0">
                <a:latin typeface="+mn-lt"/>
                <a:hlinkClick r:id="rId4"/>
              </a:rPr>
              <a:t>http://go.microsoft.com/fwlink/?LinkId=623215</a:t>
            </a:r>
            <a:endParaRPr lang="en-US" sz="2400" dirty="0">
              <a:latin typeface="+mn-lt"/>
            </a:endParaRPr>
          </a:p>
          <a:p>
            <a:pPr marL="182880" indent="0">
              <a:lnSpc>
                <a:spcPct val="150000"/>
              </a:lnSpc>
              <a:spcBef>
                <a:spcPts val="300"/>
              </a:spcBef>
              <a:spcAft>
                <a:spcPts val="600"/>
              </a:spcAft>
              <a:buNone/>
            </a:pPr>
            <a:r>
              <a:rPr lang="en-US" sz="2400" b="1" dirty="0" err="1">
                <a:latin typeface="+mn-lt"/>
              </a:rPr>
              <a:t>DocumentDB</a:t>
            </a:r>
            <a:r>
              <a:rPr lang="en-US" sz="2400" b="1" dirty="0">
                <a:latin typeface="+mn-lt"/>
              </a:rPr>
              <a:t> Emulator: </a:t>
            </a:r>
            <a:r>
              <a:rPr lang="en-US" sz="2400" dirty="0">
                <a:latin typeface="+mn-lt"/>
                <a:hlinkClick r:id="rId5"/>
              </a:rPr>
              <a:t>https://aka.ms/documentdb-emulator</a:t>
            </a:r>
            <a:endParaRPr lang="en-US" sz="2400" dirty="0">
              <a:latin typeface="+mn-lt"/>
            </a:endParaRPr>
          </a:p>
          <a:p>
            <a:pPr marL="182880" indent="0">
              <a:lnSpc>
                <a:spcPct val="150000"/>
              </a:lnSpc>
              <a:spcBef>
                <a:spcPts val="300"/>
              </a:spcBef>
              <a:spcAft>
                <a:spcPts val="600"/>
              </a:spcAft>
              <a:buNone/>
            </a:pPr>
            <a:r>
              <a:rPr lang="en-US" sz="2400" b="1" dirty="0">
                <a:latin typeface="+mn-lt"/>
              </a:rPr>
              <a:t>Query Explorer: </a:t>
            </a:r>
            <a:r>
              <a:rPr lang="en-US" sz="2400" dirty="0">
                <a:latin typeface="+mn-lt"/>
                <a:hlinkClick r:id="rId6"/>
              </a:rPr>
              <a:t>https:</a:t>
            </a:r>
            <a:r>
              <a:rPr lang="en-CA" sz="2400" dirty="0">
                <a:latin typeface="+mn-lt"/>
                <a:hlinkClick r:id="rId6"/>
              </a:rPr>
              <a:t>//portal.azure.com</a:t>
            </a:r>
            <a:r>
              <a:rPr lang="en-CA" sz="2400" dirty="0">
                <a:latin typeface="+mn-lt"/>
              </a:rPr>
              <a:t> and then navigate to your </a:t>
            </a:r>
            <a:r>
              <a:rPr lang="en-CA" sz="2400" dirty="0" err="1">
                <a:latin typeface="+mn-lt"/>
              </a:rPr>
              <a:t>DocumentDB</a:t>
            </a:r>
            <a:r>
              <a:rPr lang="en-CA" sz="2400" dirty="0">
                <a:latin typeface="+mn-lt"/>
              </a:rPr>
              <a:t> </a:t>
            </a:r>
            <a:r>
              <a:rPr lang="en-CA" sz="2400" dirty="0" err="1">
                <a:latin typeface="+mn-lt"/>
              </a:rPr>
              <a:t>ressource</a:t>
            </a:r>
            <a:endParaRPr lang="en-US" sz="2400" dirty="0">
              <a:latin typeface="+mn-lt"/>
            </a:endParaRPr>
          </a:p>
        </p:txBody>
      </p:sp>
    </p:spTree>
    <p:extLst>
      <p:ext uri="{BB962C8B-B14F-4D97-AF65-F5344CB8AC3E}">
        <p14:creationId xmlns:p14="http://schemas.microsoft.com/office/powerpoint/2010/main" val="30245719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defTabSz="914004"/>
            <a:r>
              <a:rPr lang="en-CA" sz="3921" spc="-100" dirty="0">
                <a:solidFill>
                  <a:srgbClr val="FFFFFF"/>
                </a:solidFill>
                <a:latin typeface="Segoe UI Light"/>
              </a:rPr>
              <a:t>Store the results of the text analysis done in step 4 inside </a:t>
            </a:r>
            <a:r>
              <a:rPr lang="en-CA" sz="3921" spc="-100" dirty="0" err="1">
                <a:solidFill>
                  <a:srgbClr val="FFFFFF"/>
                </a:solidFill>
                <a:latin typeface="Segoe UI Light"/>
              </a:rPr>
              <a:t>DocumentDB</a:t>
            </a:r>
            <a:r>
              <a:rPr lang="en-CA" sz="3921" spc="-100" dirty="0">
                <a:solidFill>
                  <a:srgbClr val="FFFFFF"/>
                </a:solidFill>
                <a:latin typeface="Segoe UI Light"/>
              </a:rPr>
              <a:t> and then extend our existing </a:t>
            </a:r>
            <a:r>
              <a:rPr lang="en-CA" sz="3921" spc="-100" dirty="0" err="1">
                <a:solidFill>
                  <a:srgbClr val="FFFFFF"/>
                </a:solidFill>
                <a:latin typeface="Segoe UI Light"/>
              </a:rPr>
              <a:t>WebApp</a:t>
            </a:r>
            <a:r>
              <a:rPr lang="en-CA" sz="3921" spc="-100" dirty="0">
                <a:solidFill>
                  <a:srgbClr val="FFFFFF"/>
                </a:solidFill>
                <a:latin typeface="Segoe UI Light"/>
              </a:rPr>
              <a:t> to view the results.</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noFill/>
        </p:spPr>
        <p:txBody>
          <a:bodyPr/>
          <a:lstStyle/>
          <a:p>
            <a:r>
              <a:rPr lang="en-US" dirty="0">
                <a:solidFill>
                  <a:srgbClr val="0072C6"/>
                </a:solidFill>
              </a:rPr>
              <a:t>What is NoSQL?</a:t>
            </a:r>
          </a:p>
        </p:txBody>
      </p:sp>
      <p:pic>
        <p:nvPicPr>
          <p:cNvPr id="6" name="Picture 5"/>
          <p:cNvPicPr>
            <a:picLocks noChangeAspect="1"/>
          </p:cNvPicPr>
          <p:nvPr/>
        </p:nvPicPr>
        <p:blipFill>
          <a:blip r:embed="rId3"/>
          <a:stretch>
            <a:fillRect/>
          </a:stretch>
        </p:blipFill>
        <p:spPr>
          <a:xfrm>
            <a:off x="14412638" y="1122444"/>
            <a:ext cx="2360531" cy="1266625"/>
          </a:xfrm>
          <a:prstGeom prst="rect">
            <a:avLst/>
          </a:prstGeom>
        </p:spPr>
      </p:pic>
      <p:pic>
        <p:nvPicPr>
          <p:cNvPr id="12" name="Picture 11"/>
          <p:cNvPicPr>
            <a:picLocks noChangeAspect="1"/>
          </p:cNvPicPr>
          <p:nvPr/>
        </p:nvPicPr>
        <p:blipFill>
          <a:blip r:embed="rId3"/>
          <a:stretch>
            <a:fillRect/>
          </a:stretch>
        </p:blipFill>
        <p:spPr>
          <a:xfrm>
            <a:off x="14885608" y="3894648"/>
            <a:ext cx="1631255" cy="875305"/>
          </a:xfrm>
          <a:prstGeom prst="rect">
            <a:avLst/>
          </a:prstGeom>
        </p:spPr>
      </p:pic>
      <p:grpSp>
        <p:nvGrpSpPr>
          <p:cNvPr id="45" name="Group 44"/>
          <p:cNvGrpSpPr/>
          <p:nvPr/>
        </p:nvGrpSpPr>
        <p:grpSpPr>
          <a:xfrm>
            <a:off x="8568272" y="1988098"/>
            <a:ext cx="3152197" cy="4538530"/>
            <a:chOff x="8204910" y="1977206"/>
            <a:chExt cx="3152197" cy="4538530"/>
          </a:xfrm>
        </p:grpSpPr>
        <p:sp>
          <p:nvSpPr>
            <p:cNvPr id="4" name="Freeform 5"/>
            <p:cNvSpPr>
              <a:spLocks/>
            </p:cNvSpPr>
            <p:nvPr/>
          </p:nvSpPr>
          <p:spPr bwMode="auto">
            <a:xfrm>
              <a:off x="8204910" y="2187866"/>
              <a:ext cx="2615642" cy="1499921"/>
            </a:xfrm>
            <a:custGeom>
              <a:avLst/>
              <a:gdLst>
                <a:gd name="T0" fmla="*/ 187 w 224"/>
                <a:gd name="T1" fmla="*/ 53 h 127"/>
                <a:gd name="T2" fmla="*/ 184 w 224"/>
                <a:gd name="T3" fmla="*/ 54 h 127"/>
                <a:gd name="T4" fmla="*/ 187 w 224"/>
                <a:gd name="T5" fmla="*/ 37 h 127"/>
                <a:gd name="T6" fmla="*/ 151 w 224"/>
                <a:gd name="T7" fmla="*/ 0 h 127"/>
                <a:gd name="T8" fmla="*/ 114 w 224"/>
                <a:gd name="T9" fmla="*/ 33 h 127"/>
                <a:gd name="T10" fmla="*/ 87 w 224"/>
                <a:gd name="T11" fmla="*/ 21 h 127"/>
                <a:gd name="T12" fmla="*/ 50 w 224"/>
                <a:gd name="T13" fmla="*/ 56 h 127"/>
                <a:gd name="T14" fmla="*/ 37 w 224"/>
                <a:gd name="T15" fmla="*/ 53 h 127"/>
                <a:gd name="T16" fmla="*/ 0 w 224"/>
                <a:gd name="T17" fmla="*/ 90 h 127"/>
                <a:gd name="T18" fmla="*/ 37 w 224"/>
                <a:gd name="T19" fmla="*/ 127 h 127"/>
                <a:gd name="T20" fmla="*/ 187 w 224"/>
                <a:gd name="T21" fmla="*/ 127 h 127"/>
                <a:gd name="T22" fmla="*/ 224 w 224"/>
                <a:gd name="T23" fmla="*/ 90 h 127"/>
                <a:gd name="T24" fmla="*/ 187 w 224"/>
                <a:gd name="T25" fmla="*/ 5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7">
                  <a:moveTo>
                    <a:pt x="187" y="53"/>
                  </a:moveTo>
                  <a:cubicBezTo>
                    <a:pt x="186" y="53"/>
                    <a:pt x="185" y="53"/>
                    <a:pt x="184" y="54"/>
                  </a:cubicBezTo>
                  <a:cubicBezTo>
                    <a:pt x="186" y="49"/>
                    <a:pt x="187" y="43"/>
                    <a:pt x="187" y="37"/>
                  </a:cubicBezTo>
                  <a:cubicBezTo>
                    <a:pt x="187" y="17"/>
                    <a:pt x="171" y="0"/>
                    <a:pt x="151" y="0"/>
                  </a:cubicBezTo>
                  <a:cubicBezTo>
                    <a:pt x="132" y="0"/>
                    <a:pt x="116" y="15"/>
                    <a:pt x="114" y="33"/>
                  </a:cubicBezTo>
                  <a:cubicBezTo>
                    <a:pt x="107" y="25"/>
                    <a:pt x="98" y="21"/>
                    <a:pt x="87" y="21"/>
                  </a:cubicBezTo>
                  <a:cubicBezTo>
                    <a:pt x="67" y="21"/>
                    <a:pt x="51" y="36"/>
                    <a:pt x="50" y="56"/>
                  </a:cubicBezTo>
                  <a:cubicBezTo>
                    <a:pt x="46" y="54"/>
                    <a:pt x="42" y="53"/>
                    <a:pt x="37" y="53"/>
                  </a:cubicBezTo>
                  <a:cubicBezTo>
                    <a:pt x="17" y="53"/>
                    <a:pt x="0" y="70"/>
                    <a:pt x="0" y="90"/>
                  </a:cubicBezTo>
                  <a:cubicBezTo>
                    <a:pt x="0" y="110"/>
                    <a:pt x="17" y="127"/>
                    <a:pt x="37" y="127"/>
                  </a:cubicBezTo>
                  <a:cubicBezTo>
                    <a:pt x="187" y="127"/>
                    <a:pt x="187" y="127"/>
                    <a:pt x="187" y="127"/>
                  </a:cubicBezTo>
                  <a:cubicBezTo>
                    <a:pt x="208" y="127"/>
                    <a:pt x="224" y="110"/>
                    <a:pt x="224" y="90"/>
                  </a:cubicBezTo>
                  <a:cubicBezTo>
                    <a:pt x="224" y="70"/>
                    <a:pt x="208" y="53"/>
                    <a:pt x="187" y="53"/>
                  </a:cubicBezTo>
                  <a:close/>
                </a:path>
              </a:pathLst>
            </a:custGeom>
            <a:solidFill>
              <a:schemeClr val="bg2">
                <a:lumMod val="60000"/>
                <a:lumOff val="40000"/>
              </a:schemeClr>
            </a:solidFill>
            <a:ln>
              <a:noFill/>
            </a:ln>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pic>
          <p:nvPicPr>
            <p:cNvPr id="11" name="Picture 10"/>
            <p:cNvPicPr>
              <a:picLocks noChangeAspect="1"/>
            </p:cNvPicPr>
            <p:nvPr/>
          </p:nvPicPr>
          <p:blipFill>
            <a:blip r:embed="rId4"/>
            <a:stretch>
              <a:fillRect/>
            </a:stretch>
          </p:blipFill>
          <p:spPr>
            <a:xfrm>
              <a:off x="9806816" y="1977206"/>
              <a:ext cx="1550291" cy="4538530"/>
            </a:xfrm>
            <a:prstGeom prst="rect">
              <a:avLst/>
            </a:prstGeom>
          </p:spPr>
        </p:pic>
        <p:grpSp>
          <p:nvGrpSpPr>
            <p:cNvPr id="20" name="Group 19"/>
            <p:cNvGrpSpPr/>
            <p:nvPr/>
          </p:nvGrpSpPr>
          <p:grpSpPr>
            <a:xfrm>
              <a:off x="10280873" y="5158732"/>
              <a:ext cx="581428" cy="1018337"/>
              <a:chOff x="1951038" y="7045325"/>
              <a:chExt cx="393700" cy="735013"/>
            </a:xfrm>
          </p:grpSpPr>
          <p:sp>
            <p:nvSpPr>
              <p:cNvPr id="14" name="AutoShape 3"/>
              <p:cNvSpPr>
                <a:spLocks noChangeAspect="1" noChangeArrowheads="1" noTextEdit="1"/>
              </p:cNvSpPr>
              <p:nvPr/>
            </p:nvSpPr>
            <p:spPr bwMode="auto">
              <a:xfrm>
                <a:off x="1951038" y="7045325"/>
                <a:ext cx="393700" cy="731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5" name="Freeform 5"/>
              <p:cNvSpPr>
                <a:spLocks/>
              </p:cNvSpPr>
              <p:nvPr/>
            </p:nvSpPr>
            <p:spPr bwMode="auto">
              <a:xfrm>
                <a:off x="1951038" y="7045325"/>
                <a:ext cx="388938" cy="84138"/>
              </a:xfrm>
              <a:custGeom>
                <a:avLst/>
                <a:gdLst>
                  <a:gd name="T0" fmla="*/ 17 w 245"/>
                  <a:gd name="T1" fmla="*/ 53 h 53"/>
                  <a:gd name="T2" fmla="*/ 0 w 245"/>
                  <a:gd name="T3" fmla="*/ 26 h 53"/>
                  <a:gd name="T4" fmla="*/ 17 w 245"/>
                  <a:gd name="T5" fmla="*/ 0 h 53"/>
                  <a:gd name="T6" fmla="*/ 228 w 245"/>
                  <a:gd name="T7" fmla="*/ 0 h 53"/>
                  <a:gd name="T8" fmla="*/ 245 w 245"/>
                  <a:gd name="T9" fmla="*/ 26 h 53"/>
                  <a:gd name="T10" fmla="*/ 228 w 245"/>
                  <a:gd name="T11" fmla="*/ 53 h 53"/>
                  <a:gd name="T12" fmla="*/ 17 w 245"/>
                  <a:gd name="T13" fmla="*/ 53 h 53"/>
                  <a:gd name="T14" fmla="*/ 17 w 245"/>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5" h="53">
                    <a:moveTo>
                      <a:pt x="17" y="53"/>
                    </a:moveTo>
                    <a:lnTo>
                      <a:pt x="0" y="26"/>
                    </a:lnTo>
                    <a:lnTo>
                      <a:pt x="17" y="0"/>
                    </a:lnTo>
                    <a:lnTo>
                      <a:pt x="228" y="0"/>
                    </a:lnTo>
                    <a:lnTo>
                      <a:pt x="245" y="26"/>
                    </a:lnTo>
                    <a:lnTo>
                      <a:pt x="228" y="53"/>
                    </a:lnTo>
                    <a:lnTo>
                      <a:pt x="17" y="53"/>
                    </a:lnTo>
                    <a:lnTo>
                      <a:pt x="17" y="53"/>
                    </a:lnTo>
                    <a:close/>
                  </a:path>
                </a:pathLst>
              </a:custGeom>
              <a:solidFill>
                <a:srgbClr val="73737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6" name="Freeform 6"/>
              <p:cNvSpPr>
                <a:spLocks/>
              </p:cNvSpPr>
              <p:nvPr/>
            </p:nvSpPr>
            <p:spPr bwMode="auto">
              <a:xfrm>
                <a:off x="1951038" y="7258050"/>
                <a:ext cx="388938" cy="88900"/>
              </a:xfrm>
              <a:custGeom>
                <a:avLst/>
                <a:gdLst>
                  <a:gd name="T0" fmla="*/ 17 w 245"/>
                  <a:gd name="T1" fmla="*/ 56 h 56"/>
                  <a:gd name="T2" fmla="*/ 0 w 245"/>
                  <a:gd name="T3" fmla="*/ 29 h 56"/>
                  <a:gd name="T4" fmla="*/ 17 w 245"/>
                  <a:gd name="T5" fmla="*/ 0 h 56"/>
                  <a:gd name="T6" fmla="*/ 228 w 245"/>
                  <a:gd name="T7" fmla="*/ 0 h 56"/>
                  <a:gd name="T8" fmla="*/ 245 w 245"/>
                  <a:gd name="T9" fmla="*/ 29 h 56"/>
                  <a:gd name="T10" fmla="*/ 228 w 245"/>
                  <a:gd name="T11" fmla="*/ 56 h 56"/>
                  <a:gd name="T12" fmla="*/ 17 w 245"/>
                  <a:gd name="T13" fmla="*/ 56 h 56"/>
                  <a:gd name="T14" fmla="*/ 17 w 245"/>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5" h="56">
                    <a:moveTo>
                      <a:pt x="17" y="56"/>
                    </a:moveTo>
                    <a:lnTo>
                      <a:pt x="0" y="29"/>
                    </a:lnTo>
                    <a:lnTo>
                      <a:pt x="17" y="0"/>
                    </a:lnTo>
                    <a:lnTo>
                      <a:pt x="228" y="0"/>
                    </a:lnTo>
                    <a:lnTo>
                      <a:pt x="245" y="29"/>
                    </a:lnTo>
                    <a:lnTo>
                      <a:pt x="228" y="56"/>
                    </a:lnTo>
                    <a:lnTo>
                      <a:pt x="17" y="56"/>
                    </a:lnTo>
                    <a:lnTo>
                      <a:pt x="17" y="56"/>
                    </a:lnTo>
                    <a:close/>
                  </a:path>
                </a:pathLst>
              </a:custGeom>
              <a:solidFill>
                <a:srgbClr val="73737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8" name="Freeform 7"/>
              <p:cNvSpPr>
                <a:spLocks/>
              </p:cNvSpPr>
              <p:nvPr/>
            </p:nvSpPr>
            <p:spPr bwMode="auto">
              <a:xfrm>
                <a:off x="1951038" y="7475538"/>
                <a:ext cx="388938" cy="88900"/>
              </a:xfrm>
              <a:custGeom>
                <a:avLst/>
                <a:gdLst>
                  <a:gd name="T0" fmla="*/ 17 w 245"/>
                  <a:gd name="T1" fmla="*/ 56 h 56"/>
                  <a:gd name="T2" fmla="*/ 0 w 245"/>
                  <a:gd name="T3" fmla="*/ 29 h 56"/>
                  <a:gd name="T4" fmla="*/ 17 w 245"/>
                  <a:gd name="T5" fmla="*/ 0 h 56"/>
                  <a:gd name="T6" fmla="*/ 228 w 245"/>
                  <a:gd name="T7" fmla="*/ 0 h 56"/>
                  <a:gd name="T8" fmla="*/ 245 w 245"/>
                  <a:gd name="T9" fmla="*/ 29 h 56"/>
                  <a:gd name="T10" fmla="*/ 228 w 245"/>
                  <a:gd name="T11" fmla="*/ 56 h 56"/>
                  <a:gd name="T12" fmla="*/ 17 w 245"/>
                  <a:gd name="T13" fmla="*/ 56 h 56"/>
                  <a:gd name="T14" fmla="*/ 17 w 245"/>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5" h="56">
                    <a:moveTo>
                      <a:pt x="17" y="56"/>
                    </a:moveTo>
                    <a:lnTo>
                      <a:pt x="0" y="29"/>
                    </a:lnTo>
                    <a:lnTo>
                      <a:pt x="17" y="0"/>
                    </a:lnTo>
                    <a:lnTo>
                      <a:pt x="228" y="0"/>
                    </a:lnTo>
                    <a:lnTo>
                      <a:pt x="245" y="29"/>
                    </a:lnTo>
                    <a:lnTo>
                      <a:pt x="228" y="56"/>
                    </a:lnTo>
                    <a:lnTo>
                      <a:pt x="17" y="56"/>
                    </a:lnTo>
                    <a:lnTo>
                      <a:pt x="17" y="56"/>
                    </a:lnTo>
                    <a:close/>
                  </a:path>
                </a:pathLst>
              </a:custGeom>
              <a:solidFill>
                <a:srgbClr val="73737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sp>
            <p:nvSpPr>
              <p:cNvPr id="19" name="Freeform 8"/>
              <p:cNvSpPr>
                <a:spLocks/>
              </p:cNvSpPr>
              <p:nvPr/>
            </p:nvSpPr>
            <p:spPr bwMode="auto">
              <a:xfrm>
                <a:off x="1951038" y="7693025"/>
                <a:ext cx="388938" cy="87313"/>
              </a:xfrm>
              <a:custGeom>
                <a:avLst/>
                <a:gdLst>
                  <a:gd name="T0" fmla="*/ 17 w 245"/>
                  <a:gd name="T1" fmla="*/ 55 h 55"/>
                  <a:gd name="T2" fmla="*/ 0 w 245"/>
                  <a:gd name="T3" fmla="*/ 27 h 55"/>
                  <a:gd name="T4" fmla="*/ 17 w 245"/>
                  <a:gd name="T5" fmla="*/ 0 h 55"/>
                  <a:gd name="T6" fmla="*/ 228 w 245"/>
                  <a:gd name="T7" fmla="*/ 0 h 55"/>
                  <a:gd name="T8" fmla="*/ 245 w 245"/>
                  <a:gd name="T9" fmla="*/ 27 h 55"/>
                  <a:gd name="T10" fmla="*/ 228 w 245"/>
                  <a:gd name="T11" fmla="*/ 55 h 55"/>
                  <a:gd name="T12" fmla="*/ 17 w 245"/>
                  <a:gd name="T13" fmla="*/ 55 h 55"/>
                  <a:gd name="T14" fmla="*/ 17 w 245"/>
                  <a:gd name="T15" fmla="*/ 55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5" h="55">
                    <a:moveTo>
                      <a:pt x="17" y="55"/>
                    </a:moveTo>
                    <a:lnTo>
                      <a:pt x="0" y="27"/>
                    </a:lnTo>
                    <a:lnTo>
                      <a:pt x="17" y="0"/>
                    </a:lnTo>
                    <a:lnTo>
                      <a:pt x="228" y="0"/>
                    </a:lnTo>
                    <a:lnTo>
                      <a:pt x="245" y="27"/>
                    </a:lnTo>
                    <a:lnTo>
                      <a:pt x="228" y="55"/>
                    </a:lnTo>
                    <a:lnTo>
                      <a:pt x="17" y="55"/>
                    </a:lnTo>
                    <a:lnTo>
                      <a:pt x="17" y="55"/>
                    </a:lnTo>
                    <a:close/>
                  </a:path>
                </a:pathLst>
              </a:custGeom>
              <a:solidFill>
                <a:srgbClr val="73737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dirty="0">
                  <a:solidFill>
                    <a:srgbClr val="FFFFFF"/>
                  </a:solidFill>
                </a:endParaRPr>
              </a:p>
            </p:txBody>
          </p:sp>
        </p:grpSp>
        <p:pic>
          <p:nvPicPr>
            <p:cNvPr id="13" name="Picture 12"/>
            <p:cNvPicPr>
              <a:picLocks noChangeAspect="1"/>
            </p:cNvPicPr>
            <p:nvPr/>
          </p:nvPicPr>
          <p:blipFill>
            <a:blip r:embed="rId5"/>
            <a:stretch>
              <a:fillRect/>
            </a:stretch>
          </p:blipFill>
          <p:spPr>
            <a:xfrm>
              <a:off x="8795211" y="3024961"/>
              <a:ext cx="1714429" cy="982939"/>
            </a:xfrm>
            <a:prstGeom prst="rect">
              <a:avLst/>
            </a:prstGeom>
          </p:spPr>
        </p:pic>
      </p:grpSp>
      <p:sp>
        <p:nvSpPr>
          <p:cNvPr id="10" name="Rectangle 9"/>
          <p:cNvSpPr/>
          <p:nvPr/>
        </p:nvSpPr>
        <p:spPr bwMode="auto">
          <a:xfrm>
            <a:off x="4277609" y="3926128"/>
            <a:ext cx="6139753" cy="97965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r>
              <a:rPr lang="en-US" sz="2400" dirty="0">
                <a:solidFill>
                  <a:srgbClr val="494949"/>
                </a:solidFill>
              </a:rPr>
              <a:t>Choose the store that </a:t>
            </a:r>
            <a:br>
              <a:rPr lang="en-US" sz="2400" dirty="0">
                <a:solidFill>
                  <a:srgbClr val="494949"/>
                </a:solidFill>
              </a:rPr>
            </a:br>
            <a:r>
              <a:rPr lang="en-US" sz="2400" dirty="0">
                <a:solidFill>
                  <a:srgbClr val="494949"/>
                </a:solidFill>
              </a:rPr>
              <a:t>best fits your needs</a:t>
            </a:r>
          </a:p>
        </p:txBody>
      </p:sp>
      <p:grpSp>
        <p:nvGrpSpPr>
          <p:cNvPr id="44" name="Group 43"/>
          <p:cNvGrpSpPr/>
          <p:nvPr/>
        </p:nvGrpSpPr>
        <p:grpSpPr>
          <a:xfrm>
            <a:off x="862374" y="2510770"/>
            <a:ext cx="3096841" cy="3210201"/>
            <a:chOff x="5513299" y="1876422"/>
            <a:chExt cx="3096841" cy="3210201"/>
          </a:xfrm>
        </p:grpSpPr>
        <p:sp>
          <p:nvSpPr>
            <p:cNvPr id="24" name="Freeform 5"/>
            <p:cNvSpPr>
              <a:spLocks/>
            </p:cNvSpPr>
            <p:nvPr/>
          </p:nvSpPr>
          <p:spPr bwMode="auto">
            <a:xfrm>
              <a:off x="6606778" y="1913854"/>
              <a:ext cx="902123" cy="340636"/>
            </a:xfrm>
            <a:custGeom>
              <a:avLst/>
              <a:gdLst>
                <a:gd name="T0" fmla="*/ 106 w 172"/>
                <a:gd name="T1" fmla="*/ 65 h 65"/>
                <a:gd name="T2" fmla="*/ 172 w 172"/>
                <a:gd name="T3" fmla="*/ 0 h 65"/>
                <a:gd name="T4" fmla="*/ 0 w 172"/>
                <a:gd name="T5" fmla="*/ 0 h 65"/>
                <a:gd name="T6" fmla="*/ 66 w 172"/>
                <a:gd name="T7" fmla="*/ 65 h 65"/>
                <a:gd name="T8" fmla="*/ 106 w 172"/>
                <a:gd name="T9" fmla="*/ 65 h 65"/>
              </a:gdLst>
              <a:ahLst/>
              <a:cxnLst>
                <a:cxn ang="0">
                  <a:pos x="T0" y="T1"/>
                </a:cxn>
                <a:cxn ang="0">
                  <a:pos x="T2" y="T3"/>
                </a:cxn>
                <a:cxn ang="0">
                  <a:pos x="T4" y="T5"/>
                </a:cxn>
                <a:cxn ang="0">
                  <a:pos x="T6" y="T7"/>
                </a:cxn>
                <a:cxn ang="0">
                  <a:pos x="T8" y="T9"/>
                </a:cxn>
              </a:cxnLst>
              <a:rect l="0" t="0" r="r" b="b"/>
              <a:pathLst>
                <a:path w="172" h="65">
                  <a:moveTo>
                    <a:pt x="106" y="65"/>
                  </a:moveTo>
                  <a:cubicBezTo>
                    <a:pt x="106" y="29"/>
                    <a:pt x="135" y="0"/>
                    <a:pt x="172" y="0"/>
                  </a:cubicBezTo>
                  <a:cubicBezTo>
                    <a:pt x="0" y="0"/>
                    <a:pt x="0" y="0"/>
                    <a:pt x="0" y="0"/>
                  </a:cubicBezTo>
                  <a:cubicBezTo>
                    <a:pt x="36" y="0"/>
                    <a:pt x="66" y="29"/>
                    <a:pt x="66" y="65"/>
                  </a:cubicBezTo>
                  <a:lnTo>
                    <a:pt x="106" y="65"/>
                  </a:lnTo>
                  <a:close/>
                </a:path>
              </a:pathLst>
            </a:custGeom>
            <a:solidFill>
              <a:srgbClr val="00B29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6"/>
            <p:cNvSpPr>
              <a:spLocks/>
            </p:cNvSpPr>
            <p:nvPr/>
          </p:nvSpPr>
          <p:spPr bwMode="auto">
            <a:xfrm>
              <a:off x="6606778" y="4704812"/>
              <a:ext cx="902123" cy="344378"/>
            </a:xfrm>
            <a:custGeom>
              <a:avLst/>
              <a:gdLst>
                <a:gd name="T0" fmla="*/ 67 w 172"/>
                <a:gd name="T1" fmla="*/ 0 h 66"/>
                <a:gd name="T2" fmla="*/ 0 w 172"/>
                <a:gd name="T3" fmla="*/ 66 h 66"/>
                <a:gd name="T4" fmla="*/ 172 w 172"/>
                <a:gd name="T5" fmla="*/ 66 h 66"/>
                <a:gd name="T6" fmla="*/ 107 w 172"/>
                <a:gd name="T7" fmla="*/ 0 h 66"/>
                <a:gd name="T8" fmla="*/ 67 w 172"/>
                <a:gd name="T9" fmla="*/ 0 h 66"/>
              </a:gdLst>
              <a:ahLst/>
              <a:cxnLst>
                <a:cxn ang="0">
                  <a:pos x="T0" y="T1"/>
                </a:cxn>
                <a:cxn ang="0">
                  <a:pos x="T2" y="T3"/>
                </a:cxn>
                <a:cxn ang="0">
                  <a:pos x="T4" y="T5"/>
                </a:cxn>
                <a:cxn ang="0">
                  <a:pos x="T6" y="T7"/>
                </a:cxn>
                <a:cxn ang="0">
                  <a:pos x="T8" y="T9"/>
                </a:cxn>
              </a:cxnLst>
              <a:rect l="0" t="0" r="r" b="b"/>
              <a:pathLst>
                <a:path w="172" h="66">
                  <a:moveTo>
                    <a:pt x="67" y="0"/>
                  </a:moveTo>
                  <a:cubicBezTo>
                    <a:pt x="67" y="36"/>
                    <a:pt x="37" y="66"/>
                    <a:pt x="0" y="66"/>
                  </a:cubicBezTo>
                  <a:cubicBezTo>
                    <a:pt x="172" y="66"/>
                    <a:pt x="172" y="66"/>
                    <a:pt x="172" y="66"/>
                  </a:cubicBezTo>
                  <a:cubicBezTo>
                    <a:pt x="136" y="66"/>
                    <a:pt x="107" y="36"/>
                    <a:pt x="107" y="0"/>
                  </a:cubicBezTo>
                  <a:lnTo>
                    <a:pt x="67" y="0"/>
                  </a:lnTo>
                  <a:close/>
                </a:path>
              </a:pathLst>
            </a:custGeom>
            <a:solidFill>
              <a:srgbClr val="00B29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Rectangle 7"/>
            <p:cNvSpPr>
              <a:spLocks noChangeArrowheads="1"/>
            </p:cNvSpPr>
            <p:nvPr/>
          </p:nvSpPr>
          <p:spPr bwMode="auto">
            <a:xfrm>
              <a:off x="6546886" y="1876422"/>
              <a:ext cx="1021907" cy="37432"/>
            </a:xfrm>
            <a:prstGeom prst="rect">
              <a:avLst/>
            </a:prstGeom>
            <a:solidFill>
              <a:srgbClr val="00827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9"/>
            <p:cNvSpPr>
              <a:spLocks noChangeArrowheads="1"/>
            </p:cNvSpPr>
            <p:nvPr/>
          </p:nvSpPr>
          <p:spPr bwMode="auto">
            <a:xfrm>
              <a:off x="6999820" y="2168184"/>
              <a:ext cx="116042" cy="2776805"/>
            </a:xfrm>
            <a:prstGeom prst="rect">
              <a:avLst/>
            </a:prstGeom>
            <a:solidFill>
              <a:srgbClr val="00B29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Rectangle 22"/>
            <p:cNvSpPr>
              <a:spLocks noChangeArrowheads="1"/>
            </p:cNvSpPr>
            <p:nvPr/>
          </p:nvSpPr>
          <p:spPr bwMode="auto">
            <a:xfrm>
              <a:off x="6546886" y="5049191"/>
              <a:ext cx="1021907" cy="37432"/>
            </a:xfrm>
            <a:prstGeom prst="rect">
              <a:avLst/>
            </a:prstGeom>
            <a:solidFill>
              <a:srgbClr val="00827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42" name="Group 41"/>
            <p:cNvGrpSpPr/>
            <p:nvPr/>
          </p:nvGrpSpPr>
          <p:grpSpPr>
            <a:xfrm>
              <a:off x="5636523" y="2117598"/>
              <a:ext cx="2838891" cy="2545935"/>
              <a:chOff x="6086468" y="2434166"/>
              <a:chExt cx="1939001" cy="1912798"/>
            </a:xfrm>
          </p:grpSpPr>
          <p:grpSp>
            <p:nvGrpSpPr>
              <p:cNvPr id="8" name="Group 7"/>
              <p:cNvGrpSpPr/>
              <p:nvPr/>
            </p:nvGrpSpPr>
            <p:grpSpPr>
              <a:xfrm>
                <a:off x="6086468" y="2460368"/>
                <a:ext cx="1939001" cy="1886596"/>
                <a:chOff x="6086468" y="2460368"/>
                <a:chExt cx="1939001" cy="1886596"/>
              </a:xfrm>
            </p:grpSpPr>
            <p:sp>
              <p:nvSpPr>
                <p:cNvPr id="29" name="Freeform 10"/>
                <p:cNvSpPr>
                  <a:spLocks/>
                </p:cNvSpPr>
                <p:nvPr/>
              </p:nvSpPr>
              <p:spPr bwMode="auto">
                <a:xfrm>
                  <a:off x="6382183" y="2460368"/>
                  <a:ext cx="1351313" cy="291973"/>
                </a:xfrm>
                <a:custGeom>
                  <a:avLst/>
                  <a:gdLst>
                    <a:gd name="T0" fmla="*/ 361 w 361"/>
                    <a:gd name="T1" fmla="*/ 0 h 78"/>
                    <a:gd name="T2" fmla="*/ 361 w 361"/>
                    <a:gd name="T3" fmla="*/ 15 h 78"/>
                    <a:gd name="T4" fmla="*/ 0 w 361"/>
                    <a:gd name="T5" fmla="*/ 78 h 78"/>
                    <a:gd name="T6" fmla="*/ 0 w 361"/>
                    <a:gd name="T7" fmla="*/ 63 h 78"/>
                    <a:gd name="T8" fmla="*/ 361 w 361"/>
                    <a:gd name="T9" fmla="*/ 0 h 78"/>
                  </a:gdLst>
                  <a:ahLst/>
                  <a:cxnLst>
                    <a:cxn ang="0">
                      <a:pos x="T0" y="T1"/>
                    </a:cxn>
                    <a:cxn ang="0">
                      <a:pos x="T2" y="T3"/>
                    </a:cxn>
                    <a:cxn ang="0">
                      <a:pos x="T4" y="T5"/>
                    </a:cxn>
                    <a:cxn ang="0">
                      <a:pos x="T6" y="T7"/>
                    </a:cxn>
                    <a:cxn ang="0">
                      <a:pos x="T8" y="T9"/>
                    </a:cxn>
                  </a:cxnLst>
                  <a:rect l="0" t="0" r="r" b="b"/>
                  <a:pathLst>
                    <a:path w="361" h="78">
                      <a:moveTo>
                        <a:pt x="361" y="0"/>
                      </a:moveTo>
                      <a:lnTo>
                        <a:pt x="361" y="15"/>
                      </a:lnTo>
                      <a:lnTo>
                        <a:pt x="0" y="78"/>
                      </a:lnTo>
                      <a:lnTo>
                        <a:pt x="0" y="63"/>
                      </a:lnTo>
                      <a:lnTo>
                        <a:pt x="361" y="0"/>
                      </a:lnTo>
                      <a:close/>
                    </a:path>
                  </a:pathLst>
                </a:custGeom>
                <a:solidFill>
                  <a:srgbClr val="FF8C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Rectangle 11"/>
                <p:cNvSpPr>
                  <a:spLocks noChangeArrowheads="1"/>
                </p:cNvSpPr>
                <p:nvPr/>
              </p:nvSpPr>
              <p:spPr bwMode="auto">
                <a:xfrm>
                  <a:off x="7673604" y="2460368"/>
                  <a:ext cx="59892" cy="1587134"/>
                </a:xfrm>
                <a:prstGeom prst="rect">
                  <a:avLst/>
                </a:prstGeom>
                <a:solidFill>
                  <a:srgbClr val="FFB90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Rectangle 12"/>
                <p:cNvSpPr>
                  <a:spLocks noChangeArrowheads="1"/>
                </p:cNvSpPr>
                <p:nvPr/>
              </p:nvSpPr>
              <p:spPr bwMode="auto">
                <a:xfrm>
                  <a:off x="6382183" y="2696193"/>
                  <a:ext cx="56150" cy="1587134"/>
                </a:xfrm>
                <a:prstGeom prst="rect">
                  <a:avLst/>
                </a:prstGeom>
                <a:solidFill>
                  <a:srgbClr val="FFB90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20"/>
                <p:cNvSpPr>
                  <a:spLocks/>
                </p:cNvSpPr>
                <p:nvPr/>
              </p:nvSpPr>
              <p:spPr bwMode="auto">
                <a:xfrm>
                  <a:off x="6086468" y="4245895"/>
                  <a:ext cx="643838" cy="101069"/>
                </a:xfrm>
                <a:custGeom>
                  <a:avLst/>
                  <a:gdLst>
                    <a:gd name="T0" fmla="*/ 117 w 123"/>
                    <a:gd name="T1" fmla="*/ 0 h 19"/>
                    <a:gd name="T2" fmla="*/ 116 w 123"/>
                    <a:gd name="T3" fmla="*/ 0 h 19"/>
                    <a:gd name="T4" fmla="*/ 7 w 123"/>
                    <a:gd name="T5" fmla="*/ 0 h 19"/>
                    <a:gd name="T6" fmla="*/ 7 w 123"/>
                    <a:gd name="T7" fmla="*/ 0 h 19"/>
                    <a:gd name="T8" fmla="*/ 0 w 123"/>
                    <a:gd name="T9" fmla="*/ 6 h 19"/>
                    <a:gd name="T10" fmla="*/ 7 w 123"/>
                    <a:gd name="T11" fmla="*/ 13 h 19"/>
                    <a:gd name="T12" fmla="*/ 7 w 123"/>
                    <a:gd name="T13" fmla="*/ 13 h 19"/>
                    <a:gd name="T14" fmla="*/ 23 w 123"/>
                    <a:gd name="T15" fmla="*/ 13 h 19"/>
                    <a:gd name="T16" fmla="*/ 23 w 123"/>
                    <a:gd name="T17" fmla="*/ 13 h 19"/>
                    <a:gd name="T18" fmla="*/ 29 w 123"/>
                    <a:gd name="T19" fmla="*/ 19 h 19"/>
                    <a:gd name="T20" fmla="*/ 30 w 123"/>
                    <a:gd name="T21" fmla="*/ 19 h 19"/>
                    <a:gd name="T22" fmla="*/ 93 w 123"/>
                    <a:gd name="T23" fmla="*/ 19 h 19"/>
                    <a:gd name="T24" fmla="*/ 94 w 123"/>
                    <a:gd name="T25" fmla="*/ 19 h 19"/>
                    <a:gd name="T26" fmla="*/ 101 w 123"/>
                    <a:gd name="T27" fmla="*/ 13 h 19"/>
                    <a:gd name="T28" fmla="*/ 101 w 123"/>
                    <a:gd name="T29" fmla="*/ 13 h 19"/>
                    <a:gd name="T30" fmla="*/ 116 w 123"/>
                    <a:gd name="T31" fmla="*/ 13 h 19"/>
                    <a:gd name="T32" fmla="*/ 117 w 123"/>
                    <a:gd name="T33" fmla="*/ 13 h 19"/>
                    <a:gd name="T34" fmla="*/ 123 w 123"/>
                    <a:gd name="T35" fmla="*/ 6 h 19"/>
                    <a:gd name="T36" fmla="*/ 117 w 123"/>
                    <a:gd name="T3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9">
                      <a:moveTo>
                        <a:pt x="117" y="0"/>
                      </a:moveTo>
                      <a:cubicBezTo>
                        <a:pt x="117" y="0"/>
                        <a:pt x="116" y="0"/>
                        <a:pt x="116" y="0"/>
                      </a:cubicBezTo>
                      <a:cubicBezTo>
                        <a:pt x="7" y="0"/>
                        <a:pt x="7" y="0"/>
                        <a:pt x="7" y="0"/>
                      </a:cubicBezTo>
                      <a:cubicBezTo>
                        <a:pt x="7" y="0"/>
                        <a:pt x="7" y="0"/>
                        <a:pt x="7" y="0"/>
                      </a:cubicBezTo>
                      <a:cubicBezTo>
                        <a:pt x="3" y="0"/>
                        <a:pt x="0" y="3"/>
                        <a:pt x="0" y="6"/>
                      </a:cubicBezTo>
                      <a:cubicBezTo>
                        <a:pt x="0" y="10"/>
                        <a:pt x="3" y="13"/>
                        <a:pt x="7" y="13"/>
                      </a:cubicBezTo>
                      <a:cubicBezTo>
                        <a:pt x="7" y="13"/>
                        <a:pt x="7" y="13"/>
                        <a:pt x="7" y="13"/>
                      </a:cubicBezTo>
                      <a:cubicBezTo>
                        <a:pt x="23" y="13"/>
                        <a:pt x="23" y="13"/>
                        <a:pt x="23" y="13"/>
                      </a:cubicBezTo>
                      <a:cubicBezTo>
                        <a:pt x="23" y="13"/>
                        <a:pt x="23" y="13"/>
                        <a:pt x="23" y="13"/>
                      </a:cubicBezTo>
                      <a:cubicBezTo>
                        <a:pt x="23" y="16"/>
                        <a:pt x="26" y="19"/>
                        <a:pt x="29" y="19"/>
                      </a:cubicBezTo>
                      <a:cubicBezTo>
                        <a:pt x="29" y="19"/>
                        <a:pt x="30" y="19"/>
                        <a:pt x="30" y="19"/>
                      </a:cubicBezTo>
                      <a:cubicBezTo>
                        <a:pt x="93" y="19"/>
                        <a:pt x="93" y="19"/>
                        <a:pt x="93" y="19"/>
                      </a:cubicBezTo>
                      <a:cubicBezTo>
                        <a:pt x="94" y="19"/>
                        <a:pt x="94" y="19"/>
                        <a:pt x="94" y="19"/>
                      </a:cubicBezTo>
                      <a:cubicBezTo>
                        <a:pt x="98" y="19"/>
                        <a:pt x="101" y="16"/>
                        <a:pt x="101" y="13"/>
                      </a:cubicBezTo>
                      <a:cubicBezTo>
                        <a:pt x="101" y="13"/>
                        <a:pt x="101" y="13"/>
                        <a:pt x="101" y="13"/>
                      </a:cubicBezTo>
                      <a:cubicBezTo>
                        <a:pt x="116" y="13"/>
                        <a:pt x="116" y="13"/>
                        <a:pt x="116" y="13"/>
                      </a:cubicBezTo>
                      <a:cubicBezTo>
                        <a:pt x="116" y="13"/>
                        <a:pt x="117" y="13"/>
                        <a:pt x="117" y="13"/>
                      </a:cubicBezTo>
                      <a:cubicBezTo>
                        <a:pt x="120" y="13"/>
                        <a:pt x="123" y="10"/>
                        <a:pt x="123" y="6"/>
                      </a:cubicBezTo>
                      <a:cubicBezTo>
                        <a:pt x="123" y="3"/>
                        <a:pt x="120" y="0"/>
                        <a:pt x="117" y="0"/>
                      </a:cubicBezTo>
                      <a:close/>
                    </a:path>
                  </a:pathLst>
                </a:custGeom>
                <a:solidFill>
                  <a:srgbClr val="00B29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21"/>
                <p:cNvSpPr>
                  <a:spLocks/>
                </p:cNvSpPr>
                <p:nvPr/>
              </p:nvSpPr>
              <p:spPr bwMode="auto">
                <a:xfrm>
                  <a:off x="7381631" y="4010070"/>
                  <a:ext cx="643838" cy="101069"/>
                </a:xfrm>
                <a:custGeom>
                  <a:avLst/>
                  <a:gdLst>
                    <a:gd name="T0" fmla="*/ 117 w 123"/>
                    <a:gd name="T1" fmla="*/ 0 h 19"/>
                    <a:gd name="T2" fmla="*/ 116 w 123"/>
                    <a:gd name="T3" fmla="*/ 0 h 19"/>
                    <a:gd name="T4" fmla="*/ 7 w 123"/>
                    <a:gd name="T5" fmla="*/ 0 h 19"/>
                    <a:gd name="T6" fmla="*/ 7 w 123"/>
                    <a:gd name="T7" fmla="*/ 0 h 19"/>
                    <a:gd name="T8" fmla="*/ 0 w 123"/>
                    <a:gd name="T9" fmla="*/ 7 h 19"/>
                    <a:gd name="T10" fmla="*/ 7 w 123"/>
                    <a:gd name="T11" fmla="*/ 13 h 19"/>
                    <a:gd name="T12" fmla="*/ 7 w 123"/>
                    <a:gd name="T13" fmla="*/ 13 h 19"/>
                    <a:gd name="T14" fmla="*/ 23 w 123"/>
                    <a:gd name="T15" fmla="*/ 13 h 19"/>
                    <a:gd name="T16" fmla="*/ 23 w 123"/>
                    <a:gd name="T17" fmla="*/ 13 h 19"/>
                    <a:gd name="T18" fmla="*/ 29 w 123"/>
                    <a:gd name="T19" fmla="*/ 19 h 19"/>
                    <a:gd name="T20" fmla="*/ 30 w 123"/>
                    <a:gd name="T21" fmla="*/ 19 h 19"/>
                    <a:gd name="T22" fmla="*/ 93 w 123"/>
                    <a:gd name="T23" fmla="*/ 19 h 19"/>
                    <a:gd name="T24" fmla="*/ 94 w 123"/>
                    <a:gd name="T25" fmla="*/ 19 h 19"/>
                    <a:gd name="T26" fmla="*/ 101 w 123"/>
                    <a:gd name="T27" fmla="*/ 13 h 19"/>
                    <a:gd name="T28" fmla="*/ 101 w 123"/>
                    <a:gd name="T29" fmla="*/ 13 h 19"/>
                    <a:gd name="T30" fmla="*/ 116 w 123"/>
                    <a:gd name="T31" fmla="*/ 13 h 19"/>
                    <a:gd name="T32" fmla="*/ 117 w 123"/>
                    <a:gd name="T33" fmla="*/ 13 h 19"/>
                    <a:gd name="T34" fmla="*/ 123 w 123"/>
                    <a:gd name="T35" fmla="*/ 7 h 19"/>
                    <a:gd name="T36" fmla="*/ 117 w 123"/>
                    <a:gd name="T3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9">
                      <a:moveTo>
                        <a:pt x="117" y="0"/>
                      </a:moveTo>
                      <a:cubicBezTo>
                        <a:pt x="117" y="0"/>
                        <a:pt x="116" y="0"/>
                        <a:pt x="116" y="0"/>
                      </a:cubicBezTo>
                      <a:cubicBezTo>
                        <a:pt x="7" y="0"/>
                        <a:pt x="7" y="0"/>
                        <a:pt x="7" y="0"/>
                      </a:cubicBezTo>
                      <a:cubicBezTo>
                        <a:pt x="7" y="0"/>
                        <a:pt x="7" y="0"/>
                        <a:pt x="7" y="0"/>
                      </a:cubicBezTo>
                      <a:cubicBezTo>
                        <a:pt x="3" y="0"/>
                        <a:pt x="0" y="3"/>
                        <a:pt x="0" y="7"/>
                      </a:cubicBezTo>
                      <a:cubicBezTo>
                        <a:pt x="0" y="10"/>
                        <a:pt x="3" y="13"/>
                        <a:pt x="7" y="13"/>
                      </a:cubicBezTo>
                      <a:cubicBezTo>
                        <a:pt x="7" y="13"/>
                        <a:pt x="7" y="13"/>
                        <a:pt x="7" y="13"/>
                      </a:cubicBezTo>
                      <a:cubicBezTo>
                        <a:pt x="23" y="13"/>
                        <a:pt x="23" y="13"/>
                        <a:pt x="23" y="13"/>
                      </a:cubicBezTo>
                      <a:cubicBezTo>
                        <a:pt x="23" y="13"/>
                        <a:pt x="23" y="13"/>
                        <a:pt x="23" y="13"/>
                      </a:cubicBezTo>
                      <a:cubicBezTo>
                        <a:pt x="23" y="17"/>
                        <a:pt x="26" y="19"/>
                        <a:pt x="29" y="19"/>
                      </a:cubicBezTo>
                      <a:cubicBezTo>
                        <a:pt x="29" y="19"/>
                        <a:pt x="30" y="19"/>
                        <a:pt x="30" y="19"/>
                      </a:cubicBezTo>
                      <a:cubicBezTo>
                        <a:pt x="93" y="19"/>
                        <a:pt x="93" y="19"/>
                        <a:pt x="93" y="19"/>
                      </a:cubicBezTo>
                      <a:cubicBezTo>
                        <a:pt x="94" y="19"/>
                        <a:pt x="94" y="19"/>
                        <a:pt x="94" y="19"/>
                      </a:cubicBezTo>
                      <a:cubicBezTo>
                        <a:pt x="98" y="19"/>
                        <a:pt x="101" y="17"/>
                        <a:pt x="101" y="13"/>
                      </a:cubicBezTo>
                      <a:cubicBezTo>
                        <a:pt x="101" y="13"/>
                        <a:pt x="101" y="13"/>
                        <a:pt x="101" y="13"/>
                      </a:cubicBezTo>
                      <a:cubicBezTo>
                        <a:pt x="116" y="13"/>
                        <a:pt x="116" y="13"/>
                        <a:pt x="116" y="13"/>
                      </a:cubicBezTo>
                      <a:cubicBezTo>
                        <a:pt x="116" y="13"/>
                        <a:pt x="117" y="13"/>
                        <a:pt x="117" y="13"/>
                      </a:cubicBezTo>
                      <a:cubicBezTo>
                        <a:pt x="120" y="13"/>
                        <a:pt x="123" y="10"/>
                        <a:pt x="123" y="7"/>
                      </a:cubicBezTo>
                      <a:cubicBezTo>
                        <a:pt x="123" y="3"/>
                        <a:pt x="120" y="0"/>
                        <a:pt x="117" y="0"/>
                      </a:cubicBezTo>
                      <a:close/>
                    </a:path>
                  </a:pathLst>
                </a:custGeom>
                <a:solidFill>
                  <a:srgbClr val="00B29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3" name="Oval 14"/>
              <p:cNvSpPr>
                <a:spLocks noChangeArrowheads="1"/>
              </p:cNvSpPr>
              <p:nvPr/>
            </p:nvSpPr>
            <p:spPr bwMode="auto">
              <a:xfrm>
                <a:off x="6359724" y="2673734"/>
                <a:ext cx="104811" cy="101069"/>
              </a:xfrm>
              <a:prstGeom prst="ellipse">
                <a:avLst/>
              </a:pr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13"/>
              <p:cNvSpPr>
                <a:spLocks noChangeArrowheads="1"/>
              </p:cNvSpPr>
              <p:nvPr/>
            </p:nvSpPr>
            <p:spPr bwMode="auto">
              <a:xfrm>
                <a:off x="7654887" y="2434166"/>
                <a:ext cx="104811" cy="104811"/>
              </a:xfrm>
              <a:prstGeom prst="ellipse">
                <a:avLst/>
              </a:pr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Oval 6"/>
            <p:cNvSpPr/>
            <p:nvPr/>
          </p:nvSpPr>
          <p:spPr bwMode="auto">
            <a:xfrm>
              <a:off x="5513299" y="3721928"/>
              <a:ext cx="1198011" cy="739588"/>
            </a:xfrm>
            <a:prstGeom prst="ellipse">
              <a:avLst/>
            </a:prstGeom>
            <a:solidFill>
              <a:schemeClr val="accent4">
                <a:lumMod val="7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rPr>
                <a:t>SQL</a:t>
              </a:r>
            </a:p>
          </p:txBody>
        </p:sp>
        <p:sp>
          <p:nvSpPr>
            <p:cNvPr id="22" name="Oval 21"/>
            <p:cNvSpPr/>
            <p:nvPr/>
          </p:nvSpPr>
          <p:spPr bwMode="auto">
            <a:xfrm>
              <a:off x="7412129" y="3406330"/>
              <a:ext cx="1198011" cy="739588"/>
            </a:xfrm>
            <a:prstGeom prst="ellipse">
              <a:avLst/>
            </a:prstGeom>
            <a:solidFill>
              <a:schemeClr val="accent4">
                <a:lumMod val="7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rPr>
                <a:t>NoSQL</a:t>
              </a:r>
            </a:p>
          </p:txBody>
        </p:sp>
      </p:grpSp>
      <p:sp>
        <p:nvSpPr>
          <p:cNvPr id="43" name="Rectangle 42"/>
          <p:cNvSpPr/>
          <p:nvPr/>
        </p:nvSpPr>
        <p:spPr>
          <a:xfrm>
            <a:off x="347472" y="932688"/>
            <a:ext cx="11510317" cy="492443"/>
          </a:xfrm>
          <a:prstGeom prst="rect">
            <a:avLst/>
          </a:prstGeom>
        </p:spPr>
        <p:txBody>
          <a:bodyPr wrap="square">
            <a:spAutoFit/>
          </a:bodyPr>
          <a:lstStyle/>
          <a:p>
            <a:pPr defTabSz="621720">
              <a:spcAft>
                <a:spcPts val="1200"/>
              </a:spcAft>
            </a:pPr>
            <a:r>
              <a:rPr lang="en-US" sz="2600" dirty="0">
                <a:latin typeface="Segoe UI Light"/>
              </a:rPr>
              <a:t>A database solution designed to compensate for the technical limitations of SQL</a:t>
            </a:r>
          </a:p>
        </p:txBody>
      </p:sp>
    </p:spTree>
    <p:extLst>
      <p:ext uri="{BB962C8B-B14F-4D97-AF65-F5344CB8AC3E}">
        <p14:creationId xmlns:p14="http://schemas.microsoft.com/office/powerpoint/2010/main" val="846786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rgbClr val="0072C6"/>
                </a:solidFill>
              </a:rPr>
              <a:t>Azure DocumentDB</a:t>
            </a:r>
            <a:endParaRPr lang="en-US" sz="3200" dirty="0"/>
          </a:p>
        </p:txBody>
      </p:sp>
      <p:sp>
        <p:nvSpPr>
          <p:cNvPr id="26" name="TextBox 25"/>
          <p:cNvSpPr txBox="1"/>
          <p:nvPr/>
        </p:nvSpPr>
        <p:spPr>
          <a:xfrm>
            <a:off x="327495" y="4163303"/>
            <a:ext cx="1864030" cy="501892"/>
          </a:xfrm>
          <a:prstGeom prst="rect">
            <a:avLst/>
          </a:prstGeom>
          <a:noFill/>
        </p:spPr>
        <p:txBody>
          <a:bodyPr wrap="square" lIns="182854" tIns="146284" rIns="182854" bIns="146284" rtlCol="0">
            <a:spAutoFit/>
          </a:bodyPr>
          <a:lstStyle/>
          <a:p>
            <a:pPr marL="0" marR="0" lvl="0" indent="0" algn="ctr" defTabSz="914225" rtl="0" eaLnBrk="1" fontAlgn="auto" latinLnBrk="0" hangingPunct="1">
              <a:lnSpc>
                <a:spcPts val="1500"/>
              </a:lnSpc>
              <a:spcBef>
                <a:spcPts val="0"/>
              </a:spcBef>
              <a:spcAft>
                <a:spcPts val="600"/>
              </a:spcAft>
              <a:buClrTx/>
              <a:buSzTx/>
              <a:buFontTx/>
              <a:buNone/>
              <a:tabLst/>
              <a:defRPr/>
            </a:pPr>
            <a:r>
              <a:rPr kumimoji="0" lang="en-US" sz="1800" b="1"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Application</a:t>
            </a:r>
          </a:p>
        </p:txBody>
      </p:sp>
      <p:sp>
        <p:nvSpPr>
          <p:cNvPr id="29" name="TextBox 28"/>
          <p:cNvSpPr txBox="1"/>
          <p:nvPr/>
        </p:nvSpPr>
        <p:spPr>
          <a:xfrm>
            <a:off x="1968412" y="4163303"/>
            <a:ext cx="2366332" cy="549341"/>
          </a:xfrm>
          <a:prstGeom prst="rect">
            <a:avLst/>
          </a:prstGeom>
          <a:noFill/>
        </p:spPr>
        <p:txBody>
          <a:bodyPr wrap="square" lIns="182854" tIns="146284" rIns="182854" bIns="14628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SQL query</a:t>
            </a:r>
          </a:p>
        </p:txBody>
      </p:sp>
      <p:pic>
        <p:nvPicPr>
          <p:cNvPr id="35" name="Picture 34"/>
          <p:cNvPicPr>
            <a:picLocks noChangeAspect="1"/>
          </p:cNvPicPr>
          <p:nvPr/>
        </p:nvPicPr>
        <p:blipFill>
          <a:blip r:embed="rId3"/>
          <a:stretch>
            <a:fillRect/>
          </a:stretch>
        </p:blipFill>
        <p:spPr>
          <a:xfrm>
            <a:off x="616244" y="3109896"/>
            <a:ext cx="1286532" cy="918229"/>
          </a:xfrm>
          <a:prstGeom prst="rect">
            <a:avLst/>
          </a:prstGeom>
        </p:spPr>
      </p:pic>
      <p:sp>
        <p:nvSpPr>
          <p:cNvPr id="40" name="Rectangle 39"/>
          <p:cNvSpPr/>
          <p:nvPr/>
        </p:nvSpPr>
        <p:spPr>
          <a:xfrm>
            <a:off x="626113" y="5774716"/>
            <a:ext cx="10791529"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3F3F3F"/>
                </a:solidFill>
                <a:effectLst/>
                <a:uLnTx/>
                <a:uFillTx/>
                <a:latin typeface="Segoe UI"/>
                <a:ea typeface="+mn-ea"/>
                <a:cs typeface="+mn-cs"/>
              </a:rPr>
              <a:t>Perfect for cloud </a:t>
            </a:r>
            <a:r>
              <a:rPr kumimoji="0" lang="en-US" sz="1800" b="1" i="0" u="none" strike="noStrike" kern="1200" cap="none" spc="0" normalizeH="0" baseline="0" noProof="0" dirty="0">
                <a:ln>
                  <a:noFill/>
                </a:ln>
                <a:solidFill>
                  <a:srgbClr val="494949"/>
                </a:solidFill>
                <a:effectLst/>
                <a:uLnTx/>
                <a:uFillTx/>
                <a:latin typeface="Segoe UI"/>
                <a:ea typeface="+mn-ea"/>
                <a:cs typeface="+mn-cs"/>
              </a:rPr>
              <a:t>architects and developers </a:t>
            </a:r>
            <a:r>
              <a:rPr kumimoji="0" lang="en-US" sz="1800" b="0" i="0" u="none" strike="noStrike" kern="1200" cap="none" spc="0" normalizeH="0" baseline="0" noProof="0" dirty="0">
                <a:ln>
                  <a:noFill/>
                </a:ln>
                <a:solidFill>
                  <a:srgbClr val="3F3F3F"/>
                </a:solidFill>
                <a:effectLst/>
                <a:uLnTx/>
                <a:uFillTx/>
                <a:latin typeface="Segoe UI"/>
                <a:ea typeface="+mn-ea"/>
                <a:cs typeface="+mn-cs"/>
              </a:rPr>
              <a:t>who need an enterprise-ready NoSQL document database</a:t>
            </a:r>
          </a:p>
        </p:txBody>
      </p:sp>
      <p:grpSp>
        <p:nvGrpSpPr>
          <p:cNvPr id="54" name="Group 53"/>
          <p:cNvGrpSpPr/>
          <p:nvPr/>
        </p:nvGrpSpPr>
        <p:grpSpPr>
          <a:xfrm>
            <a:off x="2367648" y="3124903"/>
            <a:ext cx="1567861" cy="880441"/>
            <a:chOff x="2323618" y="3588597"/>
            <a:chExt cx="1567861" cy="880441"/>
          </a:xfrm>
        </p:grpSpPr>
        <p:grpSp>
          <p:nvGrpSpPr>
            <p:cNvPr id="52" name="Group 51"/>
            <p:cNvGrpSpPr/>
            <p:nvPr/>
          </p:nvGrpSpPr>
          <p:grpSpPr>
            <a:xfrm>
              <a:off x="2323618" y="3852326"/>
              <a:ext cx="1567861" cy="389580"/>
              <a:chOff x="2323618" y="3852326"/>
              <a:chExt cx="1567861" cy="389580"/>
            </a:xfrm>
          </p:grpSpPr>
          <p:cxnSp>
            <p:nvCxnSpPr>
              <p:cNvPr id="30" name="Straight Arrow Connector 29"/>
              <p:cNvCxnSpPr/>
              <p:nvPr/>
            </p:nvCxnSpPr>
            <p:spPr>
              <a:xfrm>
                <a:off x="2388831" y="3852326"/>
                <a:ext cx="1502648" cy="0"/>
              </a:xfrm>
              <a:prstGeom prst="straightConnector1">
                <a:avLst/>
              </a:prstGeom>
              <a:ln w="98425">
                <a:solidFill>
                  <a:srgbClr val="7F7F7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2323618" y="4241906"/>
                <a:ext cx="1502648" cy="0"/>
              </a:xfrm>
              <a:prstGeom prst="straightConnector1">
                <a:avLst/>
              </a:prstGeom>
              <a:ln w="98425">
                <a:solidFill>
                  <a:schemeClr val="bg1">
                    <a:lumMod val="50000"/>
                  </a:schemeClr>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3" name="Rectangle 52"/>
            <p:cNvSpPr/>
            <p:nvPr/>
          </p:nvSpPr>
          <p:spPr bwMode="auto">
            <a:xfrm>
              <a:off x="2765778" y="3802944"/>
              <a:ext cx="684389" cy="50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2" name="Group 31"/>
            <p:cNvGrpSpPr/>
            <p:nvPr/>
          </p:nvGrpSpPr>
          <p:grpSpPr>
            <a:xfrm>
              <a:off x="2667328" y="3588597"/>
              <a:ext cx="880441" cy="880441"/>
              <a:chOff x="505062" y="2945619"/>
              <a:chExt cx="1032734" cy="1032734"/>
            </a:xfrm>
          </p:grpSpPr>
          <p:sp>
            <p:nvSpPr>
              <p:cNvPr id="33" name="Rectangle 32"/>
              <p:cNvSpPr/>
              <p:nvPr/>
            </p:nvSpPr>
            <p:spPr bwMode="auto">
              <a:xfrm>
                <a:off x="505062" y="2945619"/>
                <a:ext cx="1032734" cy="10327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72C6"/>
                    </a:solidFill>
                    <a:effectLst/>
                    <a:uLnTx/>
                    <a:uFillTx/>
                    <a:latin typeface="Segoe UI Light"/>
                    <a:ea typeface="Segoe UI" pitchFamily="34" charset="0"/>
                    <a:cs typeface="Segoe UI" pitchFamily="34" charset="0"/>
                  </a:rPr>
                  <a:t>JSON</a:t>
                </a:r>
              </a:p>
            </p:txBody>
          </p:sp>
          <p:pic>
            <p:nvPicPr>
              <p:cNvPr id="34" name="Picture 33"/>
              <p:cNvPicPr>
                <a:picLocks noChangeAspect="1"/>
              </p:cNvPicPr>
              <p:nvPr/>
            </p:nvPicPr>
            <p:blipFill>
              <a:blip r:embed="rId4"/>
              <a:stretch>
                <a:fillRect/>
              </a:stretch>
            </p:blipFill>
            <p:spPr>
              <a:xfrm>
                <a:off x="598502" y="2978641"/>
                <a:ext cx="845855" cy="966691"/>
              </a:xfrm>
              <a:prstGeom prst="rect">
                <a:avLst/>
              </a:prstGeom>
            </p:spPr>
          </p:pic>
        </p:grpSp>
      </p:grpSp>
      <p:grpSp>
        <p:nvGrpSpPr>
          <p:cNvPr id="42" name="Group 41"/>
          <p:cNvGrpSpPr/>
          <p:nvPr/>
        </p:nvGrpSpPr>
        <p:grpSpPr>
          <a:xfrm>
            <a:off x="4444861" y="2524316"/>
            <a:ext cx="3542029" cy="1317993"/>
            <a:chOff x="4342553" y="2555507"/>
            <a:chExt cx="3542029" cy="1317993"/>
          </a:xfrm>
        </p:grpSpPr>
        <p:sp>
          <p:nvSpPr>
            <p:cNvPr id="39" name="TextBox 38"/>
            <p:cNvSpPr txBox="1"/>
            <p:nvPr/>
          </p:nvSpPr>
          <p:spPr>
            <a:xfrm>
              <a:off x="4342553" y="2555507"/>
              <a:ext cx="3542029" cy="1317993"/>
            </a:xfrm>
            <a:prstGeom prst="rect">
              <a:avLst/>
            </a:prstGeom>
            <a:solidFill>
              <a:schemeClr val="bg1">
                <a:lumMod val="85000"/>
              </a:schemeClr>
            </a:solidFill>
            <a:ln w="12700">
              <a:noFill/>
            </a:ln>
          </p:spPr>
          <p:txBody>
            <a:bodyPr wrap="square" lIns="1005840" tIns="91440" rIns="91440" bIns="91440" rtlCol="0" anchor="ctr">
              <a:noAutofit/>
            </a:bodyPr>
            <a:lstStyle/>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"name": "John",</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"country": "Canada",</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"age": 43,</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"lastUse": "March 4, 2014"</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p:txBody>
        </p:sp>
        <p:pic>
          <p:nvPicPr>
            <p:cNvPr id="41" name="Picture 40" descr="Document.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62859" y="2816606"/>
              <a:ext cx="780288" cy="780288"/>
            </a:xfrm>
            <a:prstGeom prst="rect">
              <a:avLst/>
            </a:prstGeom>
          </p:spPr>
        </p:pic>
      </p:grpSp>
      <p:grpSp>
        <p:nvGrpSpPr>
          <p:cNvPr id="43" name="Group 42"/>
          <p:cNvGrpSpPr/>
          <p:nvPr/>
        </p:nvGrpSpPr>
        <p:grpSpPr>
          <a:xfrm>
            <a:off x="8096111" y="2524316"/>
            <a:ext cx="3542029" cy="1317993"/>
            <a:chOff x="4342553" y="2555507"/>
            <a:chExt cx="3542029" cy="1317993"/>
          </a:xfrm>
        </p:grpSpPr>
        <p:sp>
          <p:nvSpPr>
            <p:cNvPr id="44" name="TextBox 43"/>
            <p:cNvSpPr txBox="1"/>
            <p:nvPr/>
          </p:nvSpPr>
          <p:spPr>
            <a:xfrm>
              <a:off x="4342553" y="2555507"/>
              <a:ext cx="3542029" cy="1317993"/>
            </a:xfrm>
            <a:prstGeom prst="rect">
              <a:avLst/>
            </a:prstGeom>
            <a:solidFill>
              <a:schemeClr val="bg1">
                <a:lumMod val="85000"/>
              </a:schemeClr>
            </a:solidFill>
            <a:ln w="12700">
              <a:noFill/>
            </a:ln>
          </p:spPr>
          <p:txBody>
            <a:bodyPr wrap="square" lIns="1005840" tIns="91440" rIns="91440" bIns="91440" rtlCol="0" anchor="ctr">
              <a:noAutofit/>
            </a:bodyPr>
            <a:lstStyle/>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"name": "Eva",</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"country": "Germany",</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"age": 25</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p:txBody>
        </p:sp>
        <p:pic>
          <p:nvPicPr>
            <p:cNvPr id="45" name="Picture 44" descr="Document.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62859" y="2816606"/>
              <a:ext cx="780288" cy="780288"/>
            </a:xfrm>
            <a:prstGeom prst="rect">
              <a:avLst/>
            </a:prstGeom>
          </p:spPr>
        </p:pic>
      </p:grpSp>
      <p:grpSp>
        <p:nvGrpSpPr>
          <p:cNvPr id="46" name="Group 45"/>
          <p:cNvGrpSpPr/>
          <p:nvPr/>
        </p:nvGrpSpPr>
        <p:grpSpPr>
          <a:xfrm>
            <a:off x="4444861" y="3931900"/>
            <a:ext cx="3542029" cy="1317993"/>
            <a:chOff x="4342553" y="2555507"/>
            <a:chExt cx="3542029" cy="1317993"/>
          </a:xfrm>
        </p:grpSpPr>
        <p:sp>
          <p:nvSpPr>
            <p:cNvPr id="47" name="TextBox 46"/>
            <p:cNvSpPr txBox="1"/>
            <p:nvPr/>
          </p:nvSpPr>
          <p:spPr>
            <a:xfrm>
              <a:off x="4342553" y="2555507"/>
              <a:ext cx="3542029" cy="1317993"/>
            </a:xfrm>
            <a:prstGeom prst="rect">
              <a:avLst/>
            </a:prstGeom>
            <a:solidFill>
              <a:schemeClr val="bg1">
                <a:lumMod val="85000"/>
              </a:schemeClr>
            </a:solidFill>
            <a:ln w="12700">
              <a:noFill/>
            </a:ln>
          </p:spPr>
          <p:txBody>
            <a:bodyPr wrap="square" lIns="1005840" tIns="91440" rIns="91440" bIns="91440" rtlCol="0" anchor="ctr">
              <a:noAutofit/>
            </a:bodyPr>
            <a:lstStyle/>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"name": "Lou",</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"country": "Australia",</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"age": 51,</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"firstUse": "May 8, 2013"</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p:txBody>
        </p:sp>
        <p:pic>
          <p:nvPicPr>
            <p:cNvPr id="48" name="Picture 47" descr="Document.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62859" y="2816606"/>
              <a:ext cx="780288" cy="780288"/>
            </a:xfrm>
            <a:prstGeom prst="rect">
              <a:avLst/>
            </a:prstGeom>
          </p:spPr>
        </p:pic>
      </p:grpSp>
      <p:grpSp>
        <p:nvGrpSpPr>
          <p:cNvPr id="49" name="Group 48"/>
          <p:cNvGrpSpPr/>
          <p:nvPr/>
        </p:nvGrpSpPr>
        <p:grpSpPr>
          <a:xfrm>
            <a:off x="8096111" y="3931900"/>
            <a:ext cx="3542029" cy="1317993"/>
            <a:chOff x="4342553" y="2555507"/>
            <a:chExt cx="3542029" cy="1317993"/>
          </a:xfrm>
        </p:grpSpPr>
        <p:sp>
          <p:nvSpPr>
            <p:cNvPr id="50" name="TextBox 49"/>
            <p:cNvSpPr txBox="1"/>
            <p:nvPr/>
          </p:nvSpPr>
          <p:spPr>
            <a:xfrm>
              <a:off x="4342553" y="2555507"/>
              <a:ext cx="3542029" cy="1317993"/>
            </a:xfrm>
            <a:prstGeom prst="rect">
              <a:avLst/>
            </a:prstGeom>
            <a:solidFill>
              <a:schemeClr val="bg1">
                <a:lumMod val="85000"/>
              </a:schemeClr>
            </a:solidFill>
            <a:ln w="12700">
              <a:noFill/>
            </a:ln>
          </p:spPr>
          <p:txBody>
            <a:bodyPr wrap="square" lIns="1005840" tIns="91440" rIns="91440" bIns="91440" rtlCol="0" anchor="ctr">
              <a:noAutofit/>
            </a:bodyPr>
            <a:lstStyle/>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"docCount": 3,</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 "last": "May 1, 2014"</a:t>
              </a:r>
            </a:p>
            <a:p>
              <a:pPr marL="0" marR="0" lvl="0" indent="0" algn="l" defTabSz="274267"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a:t>
              </a:r>
            </a:p>
          </p:txBody>
        </p:sp>
        <p:pic>
          <p:nvPicPr>
            <p:cNvPr id="51" name="Picture 50" descr="Document.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62859" y="2816606"/>
              <a:ext cx="780288" cy="780288"/>
            </a:xfrm>
            <a:prstGeom prst="rect">
              <a:avLst/>
            </a:prstGeom>
          </p:spPr>
        </p:pic>
      </p:grpSp>
      <p:sp>
        <p:nvSpPr>
          <p:cNvPr id="55" name="TextBox 54"/>
          <p:cNvSpPr txBox="1"/>
          <p:nvPr/>
        </p:nvSpPr>
        <p:spPr>
          <a:xfrm rot="16200000">
            <a:off x="3911451" y="3076776"/>
            <a:ext cx="1292875" cy="224677"/>
          </a:xfrm>
          <a:prstGeom prst="rect">
            <a:avLst/>
          </a:prstGeom>
          <a:noFill/>
        </p:spPr>
        <p:txBody>
          <a:bodyPr wrap="square" lIns="91440" tIns="54864" rIns="9144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dirty="0">
                <a:ln>
                  <a:noFill/>
                </a:ln>
                <a:solidFill>
                  <a:srgbClr val="FFFFFF">
                    <a:lumMod val="50000"/>
                  </a:srgbClr>
                </a:solidFill>
                <a:effectLst/>
                <a:uLnTx/>
                <a:uFillTx/>
                <a:latin typeface="Segoe UI"/>
                <a:ea typeface="+mn-ea"/>
                <a:cs typeface="+mn-cs"/>
              </a:rPr>
              <a:t>DOCUMENT 1</a:t>
            </a:r>
          </a:p>
        </p:txBody>
      </p:sp>
      <p:sp>
        <p:nvSpPr>
          <p:cNvPr id="56" name="TextBox 55"/>
          <p:cNvSpPr txBox="1"/>
          <p:nvPr/>
        </p:nvSpPr>
        <p:spPr>
          <a:xfrm rot="16200000">
            <a:off x="7560585" y="3076776"/>
            <a:ext cx="1292875" cy="224677"/>
          </a:xfrm>
          <a:prstGeom prst="rect">
            <a:avLst/>
          </a:prstGeom>
          <a:noFill/>
        </p:spPr>
        <p:txBody>
          <a:bodyPr wrap="square" lIns="91440" tIns="54864" rIns="9144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dirty="0">
                <a:ln>
                  <a:noFill/>
                </a:ln>
                <a:solidFill>
                  <a:srgbClr val="FFFFFF">
                    <a:lumMod val="50000"/>
                  </a:srgbClr>
                </a:solidFill>
                <a:effectLst/>
                <a:uLnTx/>
                <a:uFillTx/>
                <a:latin typeface="Segoe UI"/>
                <a:ea typeface="+mn-ea"/>
                <a:cs typeface="+mn-cs"/>
              </a:rPr>
              <a:t>DOCUMENT 2</a:t>
            </a:r>
          </a:p>
        </p:txBody>
      </p:sp>
      <p:sp>
        <p:nvSpPr>
          <p:cNvPr id="57" name="TextBox 56"/>
          <p:cNvSpPr txBox="1"/>
          <p:nvPr/>
        </p:nvSpPr>
        <p:spPr>
          <a:xfrm rot="16200000">
            <a:off x="3911451" y="4465310"/>
            <a:ext cx="1292875" cy="224677"/>
          </a:xfrm>
          <a:prstGeom prst="rect">
            <a:avLst/>
          </a:prstGeom>
          <a:noFill/>
        </p:spPr>
        <p:txBody>
          <a:bodyPr wrap="square" lIns="91440" tIns="54864" rIns="9144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dirty="0">
                <a:ln>
                  <a:noFill/>
                </a:ln>
                <a:solidFill>
                  <a:srgbClr val="FFFFFF">
                    <a:lumMod val="50000"/>
                  </a:srgbClr>
                </a:solidFill>
                <a:effectLst/>
                <a:uLnTx/>
                <a:uFillTx/>
                <a:latin typeface="Segoe UI"/>
                <a:ea typeface="+mn-ea"/>
                <a:cs typeface="+mn-cs"/>
              </a:rPr>
              <a:t>DOCUMENT 3</a:t>
            </a:r>
          </a:p>
        </p:txBody>
      </p:sp>
      <p:sp>
        <p:nvSpPr>
          <p:cNvPr id="58" name="TextBox 57"/>
          <p:cNvSpPr txBox="1"/>
          <p:nvPr/>
        </p:nvSpPr>
        <p:spPr>
          <a:xfrm rot="16200000">
            <a:off x="7560585" y="4465310"/>
            <a:ext cx="1292875" cy="224677"/>
          </a:xfrm>
          <a:prstGeom prst="rect">
            <a:avLst/>
          </a:prstGeom>
          <a:noFill/>
        </p:spPr>
        <p:txBody>
          <a:bodyPr wrap="square" lIns="91440" tIns="54864" rIns="91440" bIns="0"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dirty="0">
                <a:ln>
                  <a:noFill/>
                </a:ln>
                <a:solidFill>
                  <a:srgbClr val="FFFFFF">
                    <a:lumMod val="50000"/>
                  </a:srgbClr>
                </a:solidFill>
                <a:effectLst/>
                <a:uLnTx/>
                <a:uFillTx/>
                <a:latin typeface="Segoe UI"/>
                <a:ea typeface="+mn-ea"/>
                <a:cs typeface="+mn-cs"/>
              </a:rPr>
              <a:t>DOCUMENT 4</a:t>
            </a:r>
          </a:p>
        </p:txBody>
      </p:sp>
      <p:sp>
        <p:nvSpPr>
          <p:cNvPr id="62" name="Rectangle 61"/>
          <p:cNvSpPr/>
          <p:nvPr/>
        </p:nvSpPr>
        <p:spPr>
          <a:xfrm>
            <a:off x="347472" y="932688"/>
            <a:ext cx="11187077" cy="492443"/>
          </a:xfrm>
          <a:prstGeom prst="rect">
            <a:avLst/>
          </a:prstGeom>
        </p:spPr>
        <p:txBody>
          <a:bodyPr wrap="square">
            <a:spAutoFit/>
          </a:bodyPr>
          <a:lstStyle/>
          <a:p>
            <a:pPr marL="0" marR="0" lvl="0" indent="0" algn="l" defTabSz="621720" rtl="0" eaLnBrk="1" fontAlgn="auto" latinLnBrk="0" hangingPunct="1">
              <a:lnSpc>
                <a:spcPct val="100000"/>
              </a:lnSpc>
              <a:spcBef>
                <a:spcPts val="0"/>
              </a:spcBef>
              <a:spcAft>
                <a:spcPts val="1200"/>
              </a:spcAft>
              <a:buClrTx/>
              <a:buSzTx/>
              <a:buFontTx/>
              <a:buNone/>
              <a:tabLst/>
              <a:defRPr/>
            </a:pPr>
            <a:r>
              <a:rPr kumimoji="0" lang="en-US" sz="2600" b="0" i="0" u="none" strike="noStrike" kern="1200" cap="none" spc="0" normalizeH="0" baseline="0" noProof="0" dirty="0">
                <a:ln>
                  <a:noFill/>
                </a:ln>
                <a:solidFill>
                  <a:srgbClr val="494949"/>
                </a:solidFill>
                <a:effectLst/>
                <a:uLnTx/>
                <a:uFillTx/>
                <a:latin typeface="Segoe UI Light"/>
                <a:ea typeface="+mn-ea"/>
                <a:cs typeface="+mn-cs"/>
              </a:rPr>
              <a:t>A NoSQL document database-as-a-service, fully managed by Azure</a:t>
            </a:r>
          </a:p>
        </p:txBody>
      </p:sp>
      <p:sp>
        <p:nvSpPr>
          <p:cNvPr id="63" name="Rectangle 62"/>
          <p:cNvSpPr/>
          <p:nvPr/>
        </p:nvSpPr>
        <p:spPr bwMode="auto">
          <a:xfrm>
            <a:off x="4309503" y="2263416"/>
            <a:ext cx="7468076" cy="3150801"/>
          </a:xfrm>
          <a:prstGeom prst="rect">
            <a:avLst/>
          </a:prstGeom>
          <a:noFill/>
          <a:ln>
            <a:solidFill>
              <a:srgbClr val="80808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 name="TextBox 63"/>
          <p:cNvSpPr txBox="1"/>
          <p:nvPr/>
        </p:nvSpPr>
        <p:spPr>
          <a:xfrm>
            <a:off x="4399265" y="2033751"/>
            <a:ext cx="4269722" cy="433965"/>
          </a:xfrm>
          <a:prstGeom prst="rect">
            <a:avLst/>
          </a:prstGeom>
          <a:solidFill>
            <a:srgbClr val="FFFFFF"/>
          </a:solidFill>
        </p:spPr>
        <p:txBody>
          <a:bodyPr wrap="square" lIns="91440" tIns="91440" rIns="91440" bIns="9144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 Azure DocumentDB Document store</a:t>
            </a:r>
          </a:p>
        </p:txBody>
      </p:sp>
    </p:spTree>
    <p:extLst>
      <p:ext uri="{BB962C8B-B14F-4D97-AF65-F5344CB8AC3E}">
        <p14:creationId xmlns:p14="http://schemas.microsoft.com/office/powerpoint/2010/main" val="302412787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2C6"/>
                </a:solidFill>
              </a:rPr>
              <a:t>Azure DocumentDB at Microsoft</a:t>
            </a:r>
          </a:p>
        </p:txBody>
      </p:sp>
      <p:sp>
        <p:nvSpPr>
          <p:cNvPr id="5" name="Title 1"/>
          <p:cNvSpPr txBox="1">
            <a:spLocks/>
          </p:cNvSpPr>
          <p:nvPr/>
        </p:nvSpPr>
        <p:spPr>
          <a:xfrm>
            <a:off x="3867225" y="1740280"/>
            <a:ext cx="7024312" cy="89642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More than </a:t>
            </a:r>
            <a:r>
              <a:rPr kumimoji="0" lang="en-US" sz="2400" b="0" i="0" u="none" strike="noStrike" kern="1200" cap="none" spc="-102" normalizeH="0" baseline="0" noProof="0" dirty="0">
                <a:ln w="3175">
                  <a:noFill/>
                </a:ln>
                <a:solidFill>
                  <a:srgbClr val="49494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450 million </a:t>
            </a: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unique users</a:t>
            </a:r>
          </a:p>
        </p:txBody>
      </p:sp>
      <p:sp>
        <p:nvSpPr>
          <p:cNvPr id="6" name="Title 1"/>
          <p:cNvSpPr txBox="1">
            <a:spLocks/>
          </p:cNvSpPr>
          <p:nvPr/>
        </p:nvSpPr>
        <p:spPr>
          <a:xfrm>
            <a:off x="3867226" y="2490574"/>
            <a:ext cx="7024312" cy="89642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Store </a:t>
            </a:r>
            <a:r>
              <a:rPr kumimoji="0" lang="en-US" sz="2400" b="0" i="0" u="none" strike="noStrike" kern="1200" cap="none" spc="-102" normalizeH="0" baseline="0" noProof="0" dirty="0">
                <a:ln w="3175">
                  <a:noFill/>
                </a:ln>
                <a:solidFill>
                  <a:srgbClr val="49494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20 TB </a:t>
            </a: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of JSON document data</a:t>
            </a:r>
          </a:p>
        </p:txBody>
      </p:sp>
      <p:sp>
        <p:nvSpPr>
          <p:cNvPr id="7" name="Title 1"/>
          <p:cNvSpPr txBox="1">
            <a:spLocks/>
          </p:cNvSpPr>
          <p:nvPr/>
        </p:nvSpPr>
        <p:spPr>
          <a:xfrm>
            <a:off x="3840554" y="4823262"/>
            <a:ext cx="7050983" cy="89642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Under </a:t>
            </a:r>
            <a:r>
              <a:rPr kumimoji="0" lang="en-US" sz="2400" b="0" i="0" u="none" strike="noStrike" kern="1200" cap="none" spc="-102" normalizeH="0" baseline="0" noProof="0" dirty="0">
                <a:ln w="3175">
                  <a:noFill/>
                </a:ln>
                <a:solidFill>
                  <a:srgbClr val="49494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15 millisecond (ms) </a:t>
            </a: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writes and </a:t>
            </a:r>
            <a:b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b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single-digit ms reads</a:t>
            </a:r>
          </a:p>
        </p:txBody>
      </p:sp>
      <p:sp>
        <p:nvSpPr>
          <p:cNvPr id="8" name="Title 1"/>
          <p:cNvSpPr txBox="1">
            <a:spLocks/>
          </p:cNvSpPr>
          <p:nvPr/>
        </p:nvSpPr>
        <p:spPr>
          <a:xfrm>
            <a:off x="3840554" y="4045699"/>
            <a:ext cx="7050983" cy="89642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Store for </a:t>
            </a:r>
            <a:r>
              <a:rPr kumimoji="0" lang="en-US" sz="2400" b="0" i="0" u="none" strike="noStrike" kern="1200" cap="none" spc="-102" normalizeH="0" baseline="0" noProof="0" dirty="0">
                <a:ln w="3175">
                  <a:noFill/>
                </a:ln>
                <a:solidFill>
                  <a:srgbClr val="49494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40+ </a:t>
            </a: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app/device combinations</a:t>
            </a:r>
          </a:p>
        </p:txBody>
      </p:sp>
      <p:sp>
        <p:nvSpPr>
          <p:cNvPr id="9" name="Title 1"/>
          <p:cNvSpPr txBox="1">
            <a:spLocks/>
          </p:cNvSpPr>
          <p:nvPr/>
        </p:nvSpPr>
        <p:spPr>
          <a:xfrm>
            <a:off x="3867225" y="3268137"/>
            <a:ext cx="7024311" cy="896425"/>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Available </a:t>
            </a:r>
            <a:r>
              <a:rPr kumimoji="0" lang="en-US" sz="2400" b="0" i="0" u="none" strike="noStrike" kern="1200" cap="none" spc="-102" normalizeH="0" baseline="0" noProof="0" dirty="0">
                <a:ln w="3175">
                  <a:noFill/>
                </a:ln>
                <a:solidFill>
                  <a:srgbClr val="49494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globally</a:t>
            </a:r>
            <a:r>
              <a:rPr kumimoji="0" lang="en-US" sz="2400" b="0" i="0" u="none" strike="noStrike" kern="1200" cap="none" spc="-102" normalizeH="0" baseline="0" noProof="0" dirty="0">
                <a:ln w="3175">
                  <a:noFill/>
                </a:ln>
                <a:solidFill>
                  <a:srgbClr val="494949"/>
                </a:solidFill>
                <a:effectLst/>
                <a:uLnTx/>
                <a:uFillTx/>
                <a:latin typeface="Segoe UI"/>
                <a:ea typeface="+mn-ea"/>
                <a:cs typeface="Segoe UI" pitchFamily="34" charset="0"/>
              </a:rPr>
              <a:t> to serve all markets</a:t>
            </a:r>
          </a:p>
        </p:txBody>
      </p:sp>
      <p:sp>
        <p:nvSpPr>
          <p:cNvPr id="4" name="TextBox 3"/>
          <p:cNvSpPr txBox="1"/>
          <p:nvPr/>
        </p:nvSpPr>
        <p:spPr>
          <a:xfrm>
            <a:off x="1415006" y="3926565"/>
            <a:ext cx="2185939" cy="515360"/>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600" b="0" i="0" u="none" strike="noStrike" kern="1200" cap="none" spc="0" normalizeH="0" baseline="0" noProof="0" dirty="0">
                <a:ln>
                  <a:noFill/>
                </a:ln>
                <a:solidFill>
                  <a:srgbClr val="494949"/>
                </a:solidFill>
                <a:effectLst/>
                <a:uLnTx/>
                <a:uFillTx/>
                <a:latin typeface="Segoe UI"/>
                <a:ea typeface="+mn-ea"/>
                <a:cs typeface="+mn-cs"/>
              </a:rPr>
              <a:t>USER DATA STORE</a:t>
            </a:r>
          </a:p>
        </p:txBody>
      </p:sp>
      <p:pic>
        <p:nvPicPr>
          <p:cNvPr id="1028" name="Picture 4" descr="http://logok.org/wp-content/uploads/2014/07/MSN-logo-2014-blu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9910" y="2245852"/>
            <a:ext cx="3351035" cy="2513276"/>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Freeform 11"/>
          <p:cNvSpPr>
            <a:spLocks/>
          </p:cNvSpPr>
          <p:nvPr/>
        </p:nvSpPr>
        <p:spPr bwMode="auto">
          <a:xfrm>
            <a:off x="6993983" y="4991307"/>
            <a:ext cx="5198017" cy="1524615"/>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marL="0" marR="0" lvl="0" indent="0" algn="l" defTabSz="91394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Segoe UI"/>
              <a:ea typeface="+mn-ea"/>
              <a:cs typeface="+mn-cs"/>
            </a:endParaRPr>
          </a:p>
        </p:txBody>
      </p:sp>
      <p:sp>
        <p:nvSpPr>
          <p:cNvPr id="113" name="Freeform 29"/>
          <p:cNvSpPr>
            <a:spLocks/>
          </p:cNvSpPr>
          <p:nvPr/>
        </p:nvSpPr>
        <p:spPr bwMode="auto">
          <a:xfrm>
            <a:off x="7292902" y="5898856"/>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394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Segoe UI"/>
              <a:ea typeface="+mn-ea"/>
              <a:cs typeface="+mn-cs"/>
            </a:endParaRPr>
          </a:p>
        </p:txBody>
      </p:sp>
      <p:grpSp>
        <p:nvGrpSpPr>
          <p:cNvPr id="13" name="Group 37"/>
          <p:cNvGrpSpPr/>
          <p:nvPr/>
        </p:nvGrpSpPr>
        <p:grpSpPr>
          <a:xfrm>
            <a:off x="9444409" y="4324332"/>
            <a:ext cx="614596" cy="1758835"/>
            <a:chOff x="5893176" y="3792885"/>
            <a:chExt cx="585200" cy="1674708"/>
          </a:xfrm>
        </p:grpSpPr>
        <p:sp>
          <p:nvSpPr>
            <p:cNvPr id="14" name="Rectangle 630"/>
            <p:cNvSpPr>
              <a:spLocks noChangeArrowheads="1"/>
            </p:cNvSpPr>
            <p:nvPr/>
          </p:nvSpPr>
          <p:spPr bwMode="auto">
            <a:xfrm>
              <a:off x="6132059" y="4189759"/>
              <a:ext cx="101114" cy="29828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5" name="Freeform 631"/>
            <p:cNvSpPr>
              <a:spLocks/>
            </p:cNvSpPr>
            <p:nvPr/>
          </p:nvSpPr>
          <p:spPr bwMode="auto">
            <a:xfrm>
              <a:off x="6048639"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6" name="Freeform 632"/>
            <p:cNvSpPr>
              <a:spLocks/>
            </p:cNvSpPr>
            <p:nvPr/>
          </p:nvSpPr>
          <p:spPr bwMode="auto">
            <a:xfrm>
              <a:off x="6188936"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7" name="Freeform 633"/>
            <p:cNvSpPr>
              <a:spLocks/>
            </p:cNvSpPr>
            <p:nvPr/>
          </p:nvSpPr>
          <p:spPr bwMode="auto">
            <a:xfrm>
              <a:off x="6092877" y="3929390"/>
              <a:ext cx="197173" cy="236355"/>
            </a:xfrm>
            <a:custGeom>
              <a:avLst/>
              <a:gdLst>
                <a:gd name="T0" fmla="*/ 59 w 66"/>
                <a:gd name="T1" fmla="*/ 45 h 79"/>
                <a:gd name="T2" fmla="*/ 23 w 66"/>
                <a:gd name="T3" fmla="*/ 74 h 79"/>
                <a:gd name="T4" fmla="*/ 6 w 66"/>
                <a:gd name="T5" fmla="*/ 30 h 79"/>
                <a:gd name="T6" fmla="*/ 46 w 66"/>
                <a:gd name="T7" fmla="*/ 5 h 79"/>
                <a:gd name="T8" fmla="*/ 59 w 66"/>
                <a:gd name="T9" fmla="*/ 45 h 79"/>
              </a:gdLst>
              <a:ahLst/>
              <a:cxnLst>
                <a:cxn ang="0">
                  <a:pos x="T0" y="T1"/>
                </a:cxn>
                <a:cxn ang="0">
                  <a:pos x="T2" y="T3"/>
                </a:cxn>
                <a:cxn ang="0">
                  <a:pos x="T4" y="T5"/>
                </a:cxn>
                <a:cxn ang="0">
                  <a:pos x="T6" y="T7"/>
                </a:cxn>
                <a:cxn ang="0">
                  <a:pos x="T8" y="T9"/>
                </a:cxn>
              </a:cxnLst>
              <a:rect l="0" t="0" r="r" b="b"/>
              <a:pathLst>
                <a:path w="66" h="79">
                  <a:moveTo>
                    <a:pt x="59" y="45"/>
                  </a:moveTo>
                  <a:cubicBezTo>
                    <a:pt x="53" y="64"/>
                    <a:pt x="39" y="79"/>
                    <a:pt x="23" y="74"/>
                  </a:cubicBezTo>
                  <a:cubicBezTo>
                    <a:pt x="8" y="69"/>
                    <a:pt x="0" y="49"/>
                    <a:pt x="6" y="30"/>
                  </a:cubicBezTo>
                  <a:cubicBezTo>
                    <a:pt x="13" y="11"/>
                    <a:pt x="30" y="0"/>
                    <a:pt x="46" y="5"/>
                  </a:cubicBezTo>
                  <a:cubicBezTo>
                    <a:pt x="62" y="10"/>
                    <a:pt x="66" y="26"/>
                    <a:pt x="59" y="45"/>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8" name="Freeform 634"/>
            <p:cNvSpPr>
              <a:spLocks/>
            </p:cNvSpPr>
            <p:nvPr/>
          </p:nvSpPr>
          <p:spPr bwMode="auto">
            <a:xfrm>
              <a:off x="6066334" y="3902847"/>
              <a:ext cx="194645" cy="221188"/>
            </a:xfrm>
            <a:custGeom>
              <a:avLst/>
              <a:gdLst>
                <a:gd name="T0" fmla="*/ 56 w 65"/>
                <a:gd name="T1" fmla="*/ 24 h 74"/>
                <a:gd name="T2" fmla="*/ 50 w 65"/>
                <a:gd name="T3" fmla="*/ 67 h 74"/>
                <a:gd name="T4" fmla="*/ 10 w 65"/>
                <a:gd name="T5" fmla="*/ 51 h 74"/>
                <a:gd name="T6" fmla="*/ 15 w 65"/>
                <a:gd name="T7" fmla="*/ 8 h 74"/>
                <a:gd name="T8" fmla="*/ 56 w 65"/>
                <a:gd name="T9" fmla="*/ 24 h 74"/>
              </a:gdLst>
              <a:ahLst/>
              <a:cxnLst>
                <a:cxn ang="0">
                  <a:pos x="T0" y="T1"/>
                </a:cxn>
                <a:cxn ang="0">
                  <a:pos x="T2" y="T3"/>
                </a:cxn>
                <a:cxn ang="0">
                  <a:pos x="T4" y="T5"/>
                </a:cxn>
                <a:cxn ang="0">
                  <a:pos x="T6" y="T7"/>
                </a:cxn>
                <a:cxn ang="0">
                  <a:pos x="T8" y="T9"/>
                </a:cxn>
              </a:cxnLst>
              <a:rect l="0" t="0" r="r" b="b"/>
              <a:pathLst>
                <a:path w="65" h="74">
                  <a:moveTo>
                    <a:pt x="56" y="24"/>
                  </a:moveTo>
                  <a:cubicBezTo>
                    <a:pt x="65" y="40"/>
                    <a:pt x="63" y="59"/>
                    <a:pt x="50" y="67"/>
                  </a:cubicBezTo>
                  <a:cubicBezTo>
                    <a:pt x="37" y="74"/>
                    <a:pt x="19" y="67"/>
                    <a:pt x="10" y="51"/>
                  </a:cubicBezTo>
                  <a:cubicBezTo>
                    <a:pt x="0" y="34"/>
                    <a:pt x="3" y="15"/>
                    <a:pt x="15" y="8"/>
                  </a:cubicBezTo>
                  <a:cubicBezTo>
                    <a:pt x="28" y="0"/>
                    <a:pt x="46" y="7"/>
                    <a:pt x="56" y="24"/>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9" name="Freeform 635"/>
            <p:cNvSpPr>
              <a:spLocks/>
            </p:cNvSpPr>
            <p:nvPr/>
          </p:nvSpPr>
          <p:spPr bwMode="auto">
            <a:xfrm>
              <a:off x="6132059" y="4108868"/>
              <a:ext cx="101114" cy="104906"/>
            </a:xfrm>
            <a:custGeom>
              <a:avLst/>
              <a:gdLst>
                <a:gd name="T0" fmla="*/ 80 w 80"/>
                <a:gd name="T1" fmla="*/ 64 h 83"/>
                <a:gd name="T2" fmla="*/ 40 w 80"/>
                <a:gd name="T3" fmla="*/ 83 h 83"/>
                <a:gd name="T4" fmla="*/ 0 w 80"/>
                <a:gd name="T5" fmla="*/ 64 h 83"/>
                <a:gd name="T6" fmla="*/ 0 w 80"/>
                <a:gd name="T7" fmla="*/ 0 h 83"/>
                <a:gd name="T8" fmla="*/ 80 w 80"/>
                <a:gd name="T9" fmla="*/ 0 h 83"/>
                <a:gd name="T10" fmla="*/ 80 w 80"/>
                <a:gd name="T11" fmla="*/ 64 h 83"/>
              </a:gdLst>
              <a:ahLst/>
              <a:cxnLst>
                <a:cxn ang="0">
                  <a:pos x="T0" y="T1"/>
                </a:cxn>
                <a:cxn ang="0">
                  <a:pos x="T2" y="T3"/>
                </a:cxn>
                <a:cxn ang="0">
                  <a:pos x="T4" y="T5"/>
                </a:cxn>
                <a:cxn ang="0">
                  <a:pos x="T6" y="T7"/>
                </a:cxn>
                <a:cxn ang="0">
                  <a:pos x="T8" y="T9"/>
                </a:cxn>
                <a:cxn ang="0">
                  <a:pos x="T10" y="T11"/>
                </a:cxn>
              </a:cxnLst>
              <a:rect l="0" t="0" r="r" b="b"/>
              <a:pathLst>
                <a:path w="80" h="83">
                  <a:moveTo>
                    <a:pt x="80" y="64"/>
                  </a:moveTo>
                  <a:lnTo>
                    <a:pt x="40" y="83"/>
                  </a:lnTo>
                  <a:lnTo>
                    <a:pt x="0" y="64"/>
                  </a:lnTo>
                  <a:lnTo>
                    <a:pt x="0" y="0"/>
                  </a:lnTo>
                  <a:lnTo>
                    <a:pt x="80" y="0"/>
                  </a:lnTo>
                  <a:lnTo>
                    <a:pt x="80" y="64"/>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0" name="Freeform 636"/>
            <p:cNvSpPr>
              <a:spLocks/>
            </p:cNvSpPr>
            <p:nvPr/>
          </p:nvSpPr>
          <p:spPr bwMode="auto">
            <a:xfrm>
              <a:off x="6153546" y="4213774"/>
              <a:ext cx="56877" cy="399402"/>
            </a:xfrm>
            <a:custGeom>
              <a:avLst/>
              <a:gdLst>
                <a:gd name="T0" fmla="*/ 35 w 45"/>
                <a:gd name="T1" fmla="*/ 23 h 316"/>
                <a:gd name="T2" fmla="*/ 45 w 45"/>
                <a:gd name="T3" fmla="*/ 19 h 316"/>
                <a:gd name="T4" fmla="*/ 23 w 45"/>
                <a:gd name="T5" fmla="*/ 0 h 316"/>
                <a:gd name="T6" fmla="*/ 0 w 45"/>
                <a:gd name="T7" fmla="*/ 19 h 316"/>
                <a:gd name="T8" fmla="*/ 11 w 45"/>
                <a:gd name="T9" fmla="*/ 23 h 316"/>
                <a:gd name="T10" fmla="*/ 9 w 45"/>
                <a:gd name="T11" fmla="*/ 290 h 316"/>
                <a:gd name="T12" fmla="*/ 23 w 45"/>
                <a:gd name="T13" fmla="*/ 316 h 316"/>
                <a:gd name="T14" fmla="*/ 35 w 45"/>
                <a:gd name="T15" fmla="*/ 290 h 316"/>
                <a:gd name="T16" fmla="*/ 35 w 45"/>
                <a:gd name="T17" fmla="*/ 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16">
                  <a:moveTo>
                    <a:pt x="35" y="23"/>
                  </a:moveTo>
                  <a:lnTo>
                    <a:pt x="45" y="19"/>
                  </a:lnTo>
                  <a:lnTo>
                    <a:pt x="23" y="0"/>
                  </a:lnTo>
                  <a:lnTo>
                    <a:pt x="0" y="19"/>
                  </a:lnTo>
                  <a:lnTo>
                    <a:pt x="11" y="23"/>
                  </a:lnTo>
                  <a:lnTo>
                    <a:pt x="9" y="290"/>
                  </a:lnTo>
                  <a:lnTo>
                    <a:pt x="23" y="316"/>
                  </a:lnTo>
                  <a:lnTo>
                    <a:pt x="35" y="290"/>
                  </a:lnTo>
                  <a:lnTo>
                    <a:pt x="35" y="23"/>
                  </a:lnTo>
                  <a:close/>
                </a:path>
              </a:pathLst>
            </a:custGeom>
            <a:solidFill>
              <a:srgbClr val="68217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1" name="Freeform 637"/>
            <p:cNvSpPr>
              <a:spLocks/>
            </p:cNvSpPr>
            <p:nvPr/>
          </p:nvSpPr>
          <p:spPr bwMode="auto">
            <a:xfrm>
              <a:off x="5893176" y="4218830"/>
              <a:ext cx="214868" cy="558658"/>
            </a:xfrm>
            <a:custGeom>
              <a:avLst/>
              <a:gdLst>
                <a:gd name="T0" fmla="*/ 72 w 72"/>
                <a:gd name="T1" fmla="*/ 8 h 187"/>
                <a:gd name="T2" fmla="*/ 43 w 72"/>
                <a:gd name="T3" fmla="*/ 0 h 187"/>
                <a:gd name="T4" fmla="*/ 0 w 72"/>
                <a:gd name="T5" fmla="*/ 187 h 187"/>
                <a:gd name="T6" fmla="*/ 29 w 72"/>
                <a:gd name="T7" fmla="*/ 187 h 187"/>
                <a:gd name="T8" fmla="*/ 72 w 72"/>
                <a:gd name="T9" fmla="*/ 8 h 187"/>
              </a:gdLst>
              <a:ahLst/>
              <a:cxnLst>
                <a:cxn ang="0">
                  <a:pos x="T0" y="T1"/>
                </a:cxn>
                <a:cxn ang="0">
                  <a:pos x="T2" y="T3"/>
                </a:cxn>
                <a:cxn ang="0">
                  <a:pos x="T4" y="T5"/>
                </a:cxn>
                <a:cxn ang="0">
                  <a:pos x="T6" y="T7"/>
                </a:cxn>
                <a:cxn ang="0">
                  <a:pos x="T8" y="T9"/>
                </a:cxn>
              </a:cxnLst>
              <a:rect l="0" t="0" r="r" b="b"/>
              <a:pathLst>
                <a:path w="72" h="187">
                  <a:moveTo>
                    <a:pt x="72" y="8"/>
                  </a:moveTo>
                  <a:cubicBezTo>
                    <a:pt x="62" y="5"/>
                    <a:pt x="53" y="3"/>
                    <a:pt x="43" y="0"/>
                  </a:cubicBezTo>
                  <a:cubicBezTo>
                    <a:pt x="15" y="60"/>
                    <a:pt x="6" y="121"/>
                    <a:pt x="0" y="187"/>
                  </a:cubicBezTo>
                  <a:cubicBezTo>
                    <a:pt x="29" y="187"/>
                    <a:pt x="29" y="187"/>
                    <a:pt x="29" y="187"/>
                  </a:cubicBezTo>
                  <a:cubicBezTo>
                    <a:pt x="36" y="123"/>
                    <a:pt x="45" y="66"/>
                    <a:pt x="72"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2" name="Freeform 638"/>
            <p:cNvSpPr>
              <a:spLocks/>
            </p:cNvSpPr>
            <p:nvPr/>
          </p:nvSpPr>
          <p:spPr bwMode="auto">
            <a:xfrm>
              <a:off x="6260980" y="4218830"/>
              <a:ext cx="214868" cy="558658"/>
            </a:xfrm>
            <a:custGeom>
              <a:avLst/>
              <a:gdLst>
                <a:gd name="T0" fmla="*/ 0 w 72"/>
                <a:gd name="T1" fmla="*/ 8 h 187"/>
                <a:gd name="T2" fmla="*/ 28 w 72"/>
                <a:gd name="T3" fmla="*/ 0 h 187"/>
                <a:gd name="T4" fmla="*/ 72 w 72"/>
                <a:gd name="T5" fmla="*/ 187 h 187"/>
                <a:gd name="T6" fmla="*/ 43 w 72"/>
                <a:gd name="T7" fmla="*/ 187 h 187"/>
                <a:gd name="T8" fmla="*/ 0 w 72"/>
                <a:gd name="T9" fmla="*/ 8 h 187"/>
              </a:gdLst>
              <a:ahLst/>
              <a:cxnLst>
                <a:cxn ang="0">
                  <a:pos x="T0" y="T1"/>
                </a:cxn>
                <a:cxn ang="0">
                  <a:pos x="T2" y="T3"/>
                </a:cxn>
                <a:cxn ang="0">
                  <a:pos x="T4" y="T5"/>
                </a:cxn>
                <a:cxn ang="0">
                  <a:pos x="T6" y="T7"/>
                </a:cxn>
                <a:cxn ang="0">
                  <a:pos x="T8" y="T9"/>
                </a:cxn>
              </a:cxnLst>
              <a:rect l="0" t="0" r="r" b="b"/>
              <a:pathLst>
                <a:path w="72" h="187">
                  <a:moveTo>
                    <a:pt x="0" y="8"/>
                  </a:moveTo>
                  <a:cubicBezTo>
                    <a:pt x="9" y="5"/>
                    <a:pt x="19" y="3"/>
                    <a:pt x="28" y="0"/>
                  </a:cubicBezTo>
                  <a:cubicBezTo>
                    <a:pt x="56" y="60"/>
                    <a:pt x="66" y="121"/>
                    <a:pt x="72" y="187"/>
                  </a:cubicBezTo>
                  <a:cubicBezTo>
                    <a:pt x="43" y="187"/>
                    <a:pt x="43" y="187"/>
                    <a:pt x="43" y="187"/>
                  </a:cubicBezTo>
                  <a:cubicBezTo>
                    <a:pt x="36" y="123"/>
                    <a:pt x="27" y="66"/>
                    <a:pt x="0"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3" name="Freeform 639"/>
            <p:cNvSpPr>
              <a:spLocks/>
            </p:cNvSpPr>
            <p:nvPr/>
          </p:nvSpPr>
          <p:spPr bwMode="auto">
            <a:xfrm>
              <a:off x="6048639" y="4828045"/>
              <a:ext cx="131449" cy="585200"/>
            </a:xfrm>
            <a:custGeom>
              <a:avLst/>
              <a:gdLst>
                <a:gd name="T0" fmla="*/ 85 w 104"/>
                <a:gd name="T1" fmla="*/ 463 h 463"/>
                <a:gd name="T2" fmla="*/ 14 w 104"/>
                <a:gd name="T3" fmla="*/ 463 h 463"/>
                <a:gd name="T4" fmla="*/ 0 w 104"/>
                <a:gd name="T5" fmla="*/ 0 h 463"/>
                <a:gd name="T6" fmla="*/ 104 w 104"/>
                <a:gd name="T7" fmla="*/ 0 h 463"/>
                <a:gd name="T8" fmla="*/ 85 w 104"/>
                <a:gd name="T9" fmla="*/ 463 h 463"/>
              </a:gdLst>
              <a:ahLst/>
              <a:cxnLst>
                <a:cxn ang="0">
                  <a:pos x="T0" y="T1"/>
                </a:cxn>
                <a:cxn ang="0">
                  <a:pos x="T2" y="T3"/>
                </a:cxn>
                <a:cxn ang="0">
                  <a:pos x="T4" y="T5"/>
                </a:cxn>
                <a:cxn ang="0">
                  <a:pos x="T6" y="T7"/>
                </a:cxn>
                <a:cxn ang="0">
                  <a:pos x="T8" y="T9"/>
                </a:cxn>
              </a:cxnLst>
              <a:rect l="0" t="0" r="r" b="b"/>
              <a:pathLst>
                <a:path w="104" h="463">
                  <a:moveTo>
                    <a:pt x="85" y="463"/>
                  </a:moveTo>
                  <a:lnTo>
                    <a:pt x="14" y="463"/>
                  </a:lnTo>
                  <a:lnTo>
                    <a:pt x="0" y="0"/>
                  </a:lnTo>
                  <a:lnTo>
                    <a:pt x="104" y="0"/>
                  </a:lnTo>
                  <a:lnTo>
                    <a:pt x="85"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4" name="Freeform 640"/>
            <p:cNvSpPr>
              <a:spLocks/>
            </p:cNvSpPr>
            <p:nvPr/>
          </p:nvSpPr>
          <p:spPr bwMode="auto">
            <a:xfrm>
              <a:off x="6182616" y="4828045"/>
              <a:ext cx="131449" cy="585200"/>
            </a:xfrm>
            <a:custGeom>
              <a:avLst/>
              <a:gdLst>
                <a:gd name="T0" fmla="*/ 90 w 104"/>
                <a:gd name="T1" fmla="*/ 463 h 463"/>
                <a:gd name="T2" fmla="*/ 19 w 104"/>
                <a:gd name="T3" fmla="*/ 463 h 463"/>
                <a:gd name="T4" fmla="*/ 0 w 104"/>
                <a:gd name="T5" fmla="*/ 0 h 463"/>
                <a:gd name="T6" fmla="*/ 104 w 104"/>
                <a:gd name="T7" fmla="*/ 0 h 463"/>
                <a:gd name="T8" fmla="*/ 90 w 104"/>
                <a:gd name="T9" fmla="*/ 463 h 463"/>
              </a:gdLst>
              <a:ahLst/>
              <a:cxnLst>
                <a:cxn ang="0">
                  <a:pos x="T0" y="T1"/>
                </a:cxn>
                <a:cxn ang="0">
                  <a:pos x="T2" y="T3"/>
                </a:cxn>
                <a:cxn ang="0">
                  <a:pos x="T4" y="T5"/>
                </a:cxn>
                <a:cxn ang="0">
                  <a:pos x="T6" y="T7"/>
                </a:cxn>
                <a:cxn ang="0">
                  <a:pos x="T8" y="T9"/>
                </a:cxn>
              </a:cxnLst>
              <a:rect l="0" t="0" r="r" b="b"/>
              <a:pathLst>
                <a:path w="104" h="463">
                  <a:moveTo>
                    <a:pt x="90" y="463"/>
                  </a:moveTo>
                  <a:lnTo>
                    <a:pt x="19" y="463"/>
                  </a:lnTo>
                  <a:lnTo>
                    <a:pt x="0" y="0"/>
                  </a:lnTo>
                  <a:lnTo>
                    <a:pt x="104" y="0"/>
                  </a:lnTo>
                  <a:lnTo>
                    <a:pt x="90"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5" name="Freeform 641"/>
            <p:cNvSpPr>
              <a:spLocks/>
            </p:cNvSpPr>
            <p:nvPr/>
          </p:nvSpPr>
          <p:spPr bwMode="auto">
            <a:xfrm>
              <a:off x="5905815" y="4777487"/>
              <a:ext cx="61933" cy="72044"/>
            </a:xfrm>
            <a:custGeom>
              <a:avLst/>
              <a:gdLst>
                <a:gd name="T0" fmla="*/ 0 w 21"/>
                <a:gd name="T1" fmla="*/ 0 h 24"/>
                <a:gd name="T2" fmla="*/ 0 w 21"/>
                <a:gd name="T3" fmla="*/ 13 h 24"/>
                <a:gd name="T4" fmla="*/ 10 w 21"/>
                <a:gd name="T5" fmla="*/ 24 h 24"/>
                <a:gd name="T6" fmla="*/ 21 w 21"/>
                <a:gd name="T7" fmla="*/ 13 h 24"/>
                <a:gd name="T8" fmla="*/ 21 w 21"/>
                <a:gd name="T9" fmla="*/ 0 h 24"/>
                <a:gd name="T10" fmla="*/ 0 w 21"/>
                <a:gd name="T11" fmla="*/ 0 h 24"/>
              </a:gdLst>
              <a:ahLst/>
              <a:cxnLst>
                <a:cxn ang="0">
                  <a:pos x="T0" y="T1"/>
                </a:cxn>
                <a:cxn ang="0">
                  <a:pos x="T2" y="T3"/>
                </a:cxn>
                <a:cxn ang="0">
                  <a:pos x="T4" y="T5"/>
                </a:cxn>
                <a:cxn ang="0">
                  <a:pos x="T6" y="T7"/>
                </a:cxn>
                <a:cxn ang="0">
                  <a:pos x="T8" y="T9"/>
                </a:cxn>
                <a:cxn ang="0">
                  <a:pos x="T10" y="T11"/>
                </a:cxn>
              </a:cxnLst>
              <a:rect l="0" t="0" r="r" b="b"/>
              <a:pathLst>
                <a:path w="21" h="24">
                  <a:moveTo>
                    <a:pt x="0" y="0"/>
                  </a:moveTo>
                  <a:cubicBezTo>
                    <a:pt x="0" y="13"/>
                    <a:pt x="0" y="13"/>
                    <a:pt x="0" y="13"/>
                  </a:cubicBezTo>
                  <a:cubicBezTo>
                    <a:pt x="0" y="19"/>
                    <a:pt x="4" y="24"/>
                    <a:pt x="10" y="24"/>
                  </a:cubicBezTo>
                  <a:cubicBezTo>
                    <a:pt x="16" y="24"/>
                    <a:pt x="21" y="19"/>
                    <a:pt x="21" y="13"/>
                  </a:cubicBezTo>
                  <a:cubicBezTo>
                    <a:pt x="21" y="0"/>
                    <a:pt x="21" y="0"/>
                    <a:pt x="21"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6" name="Freeform 642"/>
            <p:cNvSpPr>
              <a:spLocks/>
            </p:cNvSpPr>
            <p:nvPr/>
          </p:nvSpPr>
          <p:spPr bwMode="auto">
            <a:xfrm>
              <a:off x="6397484" y="4777487"/>
              <a:ext cx="65724" cy="72044"/>
            </a:xfrm>
            <a:custGeom>
              <a:avLst/>
              <a:gdLst>
                <a:gd name="T0" fmla="*/ 0 w 22"/>
                <a:gd name="T1" fmla="*/ 0 h 24"/>
                <a:gd name="T2" fmla="*/ 0 w 22"/>
                <a:gd name="T3" fmla="*/ 13 h 24"/>
                <a:gd name="T4" fmla="*/ 11 w 22"/>
                <a:gd name="T5" fmla="*/ 24 h 24"/>
                <a:gd name="T6" fmla="*/ 22 w 22"/>
                <a:gd name="T7" fmla="*/ 13 h 24"/>
                <a:gd name="T8" fmla="*/ 22 w 22"/>
                <a:gd name="T9" fmla="*/ 0 h 24"/>
                <a:gd name="T10" fmla="*/ 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0" y="0"/>
                  </a:moveTo>
                  <a:cubicBezTo>
                    <a:pt x="0" y="13"/>
                    <a:pt x="0" y="13"/>
                    <a:pt x="0" y="13"/>
                  </a:cubicBezTo>
                  <a:cubicBezTo>
                    <a:pt x="0" y="19"/>
                    <a:pt x="5" y="24"/>
                    <a:pt x="11" y="24"/>
                  </a:cubicBezTo>
                  <a:cubicBezTo>
                    <a:pt x="17" y="24"/>
                    <a:pt x="22" y="19"/>
                    <a:pt x="22" y="13"/>
                  </a:cubicBezTo>
                  <a:cubicBezTo>
                    <a:pt x="22" y="0"/>
                    <a:pt x="22" y="0"/>
                    <a:pt x="22"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7" name="Freeform 643"/>
            <p:cNvSpPr>
              <a:spLocks/>
            </p:cNvSpPr>
            <p:nvPr/>
          </p:nvSpPr>
          <p:spPr bwMode="auto">
            <a:xfrm>
              <a:off x="6022097" y="4189759"/>
              <a:ext cx="322302" cy="638285"/>
            </a:xfrm>
            <a:custGeom>
              <a:avLst/>
              <a:gdLst>
                <a:gd name="T0" fmla="*/ 167 w 255"/>
                <a:gd name="T1" fmla="*/ 0 h 505"/>
                <a:gd name="T2" fmla="*/ 127 w 255"/>
                <a:gd name="T3" fmla="*/ 314 h 505"/>
                <a:gd name="T4" fmla="*/ 87 w 255"/>
                <a:gd name="T5" fmla="*/ 0 h 505"/>
                <a:gd name="T6" fmla="*/ 0 w 255"/>
                <a:gd name="T7" fmla="*/ 23 h 505"/>
                <a:gd name="T8" fmla="*/ 4 w 255"/>
                <a:gd name="T9" fmla="*/ 505 h 505"/>
                <a:gd name="T10" fmla="*/ 250 w 255"/>
                <a:gd name="T11" fmla="*/ 505 h 505"/>
                <a:gd name="T12" fmla="*/ 255 w 255"/>
                <a:gd name="T13" fmla="*/ 23 h 505"/>
                <a:gd name="T14" fmla="*/ 167 w 255"/>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05">
                  <a:moveTo>
                    <a:pt x="167" y="0"/>
                  </a:moveTo>
                  <a:lnTo>
                    <a:pt x="127" y="314"/>
                  </a:lnTo>
                  <a:lnTo>
                    <a:pt x="87" y="0"/>
                  </a:lnTo>
                  <a:lnTo>
                    <a:pt x="0" y="23"/>
                  </a:lnTo>
                  <a:lnTo>
                    <a:pt x="4" y="505"/>
                  </a:lnTo>
                  <a:lnTo>
                    <a:pt x="250" y="505"/>
                  </a:lnTo>
                  <a:lnTo>
                    <a:pt x="255" y="23"/>
                  </a:lnTo>
                  <a:lnTo>
                    <a:pt x="167" y="0"/>
                  </a:ln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8" name="Freeform 644"/>
            <p:cNvSpPr>
              <a:spLocks/>
            </p:cNvSpPr>
            <p:nvPr/>
          </p:nvSpPr>
          <p:spPr bwMode="auto">
            <a:xfrm>
              <a:off x="6263508"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9" name="Freeform 645"/>
            <p:cNvSpPr>
              <a:spLocks/>
            </p:cNvSpPr>
            <p:nvPr/>
          </p:nvSpPr>
          <p:spPr bwMode="auto">
            <a:xfrm>
              <a:off x="6263508"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0" name="Freeform 646"/>
            <p:cNvSpPr>
              <a:spLocks/>
            </p:cNvSpPr>
            <p:nvPr/>
          </p:nvSpPr>
          <p:spPr bwMode="auto">
            <a:xfrm>
              <a:off x="6260980" y="39951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1" name="Freeform 647"/>
            <p:cNvSpPr>
              <a:spLocks/>
            </p:cNvSpPr>
            <p:nvPr/>
          </p:nvSpPr>
          <p:spPr bwMode="auto">
            <a:xfrm>
              <a:off x="6260980"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2" name="Freeform 648"/>
            <p:cNvSpPr>
              <a:spLocks/>
            </p:cNvSpPr>
            <p:nvPr/>
          </p:nvSpPr>
          <p:spPr bwMode="auto">
            <a:xfrm>
              <a:off x="6102988"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3" name="Freeform 649"/>
            <p:cNvSpPr>
              <a:spLocks/>
            </p:cNvSpPr>
            <p:nvPr/>
          </p:nvSpPr>
          <p:spPr bwMode="auto">
            <a:xfrm>
              <a:off x="6266035" y="4010281"/>
              <a:ext cx="0" cy="252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4" name="Freeform 650"/>
            <p:cNvSpPr>
              <a:spLocks/>
            </p:cNvSpPr>
            <p:nvPr/>
          </p:nvSpPr>
          <p:spPr bwMode="auto">
            <a:xfrm>
              <a:off x="6266035" y="4012809"/>
              <a:ext cx="0" cy="379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5" name="Freeform 651"/>
            <p:cNvSpPr>
              <a:spLocks/>
            </p:cNvSpPr>
            <p:nvPr/>
          </p:nvSpPr>
          <p:spPr bwMode="auto">
            <a:xfrm>
              <a:off x="6257188" y="39925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6" name="Freeform 652"/>
            <p:cNvSpPr>
              <a:spLocks/>
            </p:cNvSpPr>
            <p:nvPr/>
          </p:nvSpPr>
          <p:spPr bwMode="auto">
            <a:xfrm>
              <a:off x="6096669" y="40128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7" name="Freeform 653"/>
            <p:cNvSpPr>
              <a:spLocks/>
            </p:cNvSpPr>
            <p:nvPr/>
          </p:nvSpPr>
          <p:spPr bwMode="auto">
            <a:xfrm>
              <a:off x="6099197"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8" name="Freeform 654"/>
            <p:cNvSpPr>
              <a:spLocks/>
            </p:cNvSpPr>
            <p:nvPr/>
          </p:nvSpPr>
          <p:spPr bwMode="auto">
            <a:xfrm>
              <a:off x="6099197" y="40014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9" name="Freeform 655"/>
            <p:cNvSpPr>
              <a:spLocks/>
            </p:cNvSpPr>
            <p:nvPr/>
          </p:nvSpPr>
          <p:spPr bwMode="auto">
            <a:xfrm>
              <a:off x="6096669"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0" name="Freeform 656"/>
            <p:cNvSpPr>
              <a:spLocks/>
            </p:cNvSpPr>
            <p:nvPr/>
          </p:nvSpPr>
          <p:spPr bwMode="auto">
            <a:xfrm>
              <a:off x="6081501" y="3986267"/>
              <a:ext cx="199701" cy="179478"/>
            </a:xfrm>
            <a:custGeom>
              <a:avLst/>
              <a:gdLst>
                <a:gd name="T0" fmla="*/ 64 w 67"/>
                <a:gd name="T1" fmla="*/ 15 h 60"/>
                <a:gd name="T2" fmla="*/ 62 w 67"/>
                <a:gd name="T3" fmla="*/ 14 h 60"/>
                <a:gd name="T4" fmla="*/ 62 w 67"/>
                <a:gd name="T5" fmla="*/ 10 h 60"/>
                <a:gd name="T6" fmla="*/ 62 w 67"/>
                <a:gd name="T7" fmla="*/ 9 h 60"/>
                <a:gd name="T8" fmla="*/ 62 w 67"/>
                <a:gd name="T9" fmla="*/ 9 h 60"/>
                <a:gd name="T10" fmla="*/ 62 w 67"/>
                <a:gd name="T11" fmla="*/ 8 h 60"/>
                <a:gd name="T12" fmla="*/ 61 w 67"/>
                <a:gd name="T13" fmla="*/ 7 h 60"/>
                <a:gd name="T14" fmla="*/ 61 w 67"/>
                <a:gd name="T15" fmla="*/ 7 h 60"/>
                <a:gd name="T16" fmla="*/ 61 w 67"/>
                <a:gd name="T17" fmla="*/ 6 h 60"/>
                <a:gd name="T18" fmla="*/ 61 w 67"/>
                <a:gd name="T19" fmla="*/ 6 h 60"/>
                <a:gd name="T20" fmla="*/ 60 w 67"/>
                <a:gd name="T21" fmla="*/ 4 h 60"/>
                <a:gd name="T22" fmla="*/ 60 w 67"/>
                <a:gd name="T23" fmla="*/ 4 h 60"/>
                <a:gd name="T24" fmla="*/ 60 w 67"/>
                <a:gd name="T25" fmla="*/ 3 h 60"/>
                <a:gd name="T26" fmla="*/ 60 w 67"/>
                <a:gd name="T27" fmla="*/ 3 h 60"/>
                <a:gd name="T28" fmla="*/ 59 w 67"/>
                <a:gd name="T29" fmla="*/ 2 h 60"/>
                <a:gd name="T30" fmla="*/ 59 w 67"/>
                <a:gd name="T31" fmla="*/ 2 h 60"/>
                <a:gd name="T32" fmla="*/ 54 w 67"/>
                <a:gd name="T33" fmla="*/ 3 h 60"/>
                <a:gd name="T34" fmla="*/ 45 w 67"/>
                <a:gd name="T35" fmla="*/ 1 h 60"/>
                <a:gd name="T36" fmla="*/ 27 w 67"/>
                <a:gd name="T37" fmla="*/ 3 h 60"/>
                <a:gd name="T38" fmla="*/ 9 w 67"/>
                <a:gd name="T39" fmla="*/ 0 h 60"/>
                <a:gd name="T40" fmla="*/ 7 w 67"/>
                <a:gd name="T41" fmla="*/ 4 h 60"/>
                <a:gd name="T42" fmla="*/ 7 w 67"/>
                <a:gd name="T43" fmla="*/ 4 h 60"/>
                <a:gd name="T44" fmla="*/ 6 w 67"/>
                <a:gd name="T45" fmla="*/ 5 h 60"/>
                <a:gd name="T46" fmla="*/ 6 w 67"/>
                <a:gd name="T47" fmla="*/ 5 h 60"/>
                <a:gd name="T48" fmla="*/ 6 w 67"/>
                <a:gd name="T49" fmla="*/ 6 h 60"/>
                <a:gd name="T50" fmla="*/ 6 w 67"/>
                <a:gd name="T51" fmla="*/ 6 h 60"/>
                <a:gd name="T52" fmla="*/ 5 w 67"/>
                <a:gd name="T53" fmla="*/ 7 h 60"/>
                <a:gd name="T54" fmla="*/ 5 w 67"/>
                <a:gd name="T55" fmla="*/ 7 h 60"/>
                <a:gd name="T56" fmla="*/ 5 w 67"/>
                <a:gd name="T57" fmla="*/ 9 h 60"/>
                <a:gd name="T58" fmla="*/ 5 w 67"/>
                <a:gd name="T59" fmla="*/ 9 h 60"/>
                <a:gd name="T60" fmla="*/ 5 w 67"/>
                <a:gd name="T61" fmla="*/ 10 h 60"/>
                <a:gd name="T62" fmla="*/ 5 w 67"/>
                <a:gd name="T63" fmla="*/ 14 h 60"/>
                <a:gd name="T64" fmla="*/ 4 w 67"/>
                <a:gd name="T65" fmla="*/ 14 h 60"/>
                <a:gd name="T66" fmla="*/ 0 w 67"/>
                <a:gd name="T67" fmla="*/ 19 h 60"/>
                <a:gd name="T68" fmla="*/ 0 w 67"/>
                <a:gd name="T69" fmla="*/ 30 h 60"/>
                <a:gd name="T70" fmla="*/ 5 w 67"/>
                <a:gd name="T71" fmla="*/ 35 h 60"/>
                <a:gd name="T72" fmla="*/ 21 w 67"/>
                <a:gd name="T73" fmla="*/ 60 h 60"/>
                <a:gd name="T74" fmla="*/ 46 w 67"/>
                <a:gd name="T75" fmla="*/ 60 h 60"/>
                <a:gd name="T76" fmla="*/ 62 w 67"/>
                <a:gd name="T77" fmla="*/ 35 h 60"/>
                <a:gd name="T78" fmla="*/ 67 w 67"/>
                <a:gd name="T79" fmla="*/ 30 h 60"/>
                <a:gd name="T80" fmla="*/ 67 w 67"/>
                <a:gd name="T81" fmla="*/ 19 h 60"/>
                <a:gd name="T82" fmla="*/ 64 w 67"/>
                <a:gd name="T83" fmla="*/ 1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60">
                  <a:moveTo>
                    <a:pt x="64" y="15"/>
                  </a:moveTo>
                  <a:cubicBezTo>
                    <a:pt x="63" y="15"/>
                    <a:pt x="62" y="14"/>
                    <a:pt x="62" y="14"/>
                  </a:cubicBezTo>
                  <a:cubicBezTo>
                    <a:pt x="62" y="10"/>
                    <a:pt x="62" y="10"/>
                    <a:pt x="62" y="10"/>
                  </a:cubicBezTo>
                  <a:cubicBezTo>
                    <a:pt x="62" y="10"/>
                    <a:pt x="62" y="9"/>
                    <a:pt x="62" y="9"/>
                  </a:cubicBezTo>
                  <a:cubicBezTo>
                    <a:pt x="62" y="9"/>
                    <a:pt x="62" y="9"/>
                    <a:pt x="62" y="9"/>
                  </a:cubicBezTo>
                  <a:cubicBezTo>
                    <a:pt x="62" y="8"/>
                    <a:pt x="62" y="8"/>
                    <a:pt x="62" y="8"/>
                  </a:cubicBezTo>
                  <a:cubicBezTo>
                    <a:pt x="62" y="8"/>
                    <a:pt x="62" y="7"/>
                    <a:pt x="61" y="7"/>
                  </a:cubicBezTo>
                  <a:cubicBezTo>
                    <a:pt x="61" y="7"/>
                    <a:pt x="61" y="7"/>
                    <a:pt x="61" y="7"/>
                  </a:cubicBezTo>
                  <a:cubicBezTo>
                    <a:pt x="61" y="6"/>
                    <a:pt x="61" y="6"/>
                    <a:pt x="61" y="6"/>
                  </a:cubicBezTo>
                  <a:cubicBezTo>
                    <a:pt x="61" y="6"/>
                    <a:pt x="61" y="6"/>
                    <a:pt x="61" y="6"/>
                  </a:cubicBezTo>
                  <a:cubicBezTo>
                    <a:pt x="61" y="5"/>
                    <a:pt x="61" y="5"/>
                    <a:pt x="60" y="4"/>
                  </a:cubicBezTo>
                  <a:cubicBezTo>
                    <a:pt x="60" y="4"/>
                    <a:pt x="60" y="4"/>
                    <a:pt x="60" y="4"/>
                  </a:cubicBezTo>
                  <a:cubicBezTo>
                    <a:pt x="60" y="4"/>
                    <a:pt x="60" y="4"/>
                    <a:pt x="60" y="3"/>
                  </a:cubicBezTo>
                  <a:cubicBezTo>
                    <a:pt x="60" y="3"/>
                    <a:pt x="60" y="3"/>
                    <a:pt x="60" y="3"/>
                  </a:cubicBezTo>
                  <a:cubicBezTo>
                    <a:pt x="60" y="3"/>
                    <a:pt x="59" y="3"/>
                    <a:pt x="59" y="2"/>
                  </a:cubicBezTo>
                  <a:cubicBezTo>
                    <a:pt x="59" y="2"/>
                    <a:pt x="59" y="2"/>
                    <a:pt x="59" y="2"/>
                  </a:cubicBezTo>
                  <a:cubicBezTo>
                    <a:pt x="58" y="3"/>
                    <a:pt x="56" y="3"/>
                    <a:pt x="54" y="3"/>
                  </a:cubicBezTo>
                  <a:cubicBezTo>
                    <a:pt x="50" y="3"/>
                    <a:pt x="47" y="2"/>
                    <a:pt x="45" y="1"/>
                  </a:cubicBezTo>
                  <a:cubicBezTo>
                    <a:pt x="40" y="2"/>
                    <a:pt x="34" y="3"/>
                    <a:pt x="27" y="3"/>
                  </a:cubicBezTo>
                  <a:cubicBezTo>
                    <a:pt x="20" y="3"/>
                    <a:pt x="14" y="2"/>
                    <a:pt x="9" y="0"/>
                  </a:cubicBezTo>
                  <a:cubicBezTo>
                    <a:pt x="8" y="1"/>
                    <a:pt x="7" y="2"/>
                    <a:pt x="7" y="4"/>
                  </a:cubicBezTo>
                  <a:cubicBezTo>
                    <a:pt x="7" y="4"/>
                    <a:pt x="7" y="4"/>
                    <a:pt x="7" y="4"/>
                  </a:cubicBezTo>
                  <a:cubicBezTo>
                    <a:pt x="6" y="4"/>
                    <a:pt x="6" y="4"/>
                    <a:pt x="6" y="5"/>
                  </a:cubicBezTo>
                  <a:cubicBezTo>
                    <a:pt x="6" y="5"/>
                    <a:pt x="6" y="5"/>
                    <a:pt x="6" y="5"/>
                  </a:cubicBezTo>
                  <a:cubicBezTo>
                    <a:pt x="6" y="5"/>
                    <a:pt x="6" y="6"/>
                    <a:pt x="6" y="6"/>
                  </a:cubicBezTo>
                  <a:cubicBezTo>
                    <a:pt x="6" y="6"/>
                    <a:pt x="6" y="6"/>
                    <a:pt x="6" y="6"/>
                  </a:cubicBezTo>
                  <a:cubicBezTo>
                    <a:pt x="5" y="6"/>
                    <a:pt x="5" y="7"/>
                    <a:pt x="5" y="7"/>
                  </a:cubicBezTo>
                  <a:cubicBezTo>
                    <a:pt x="5" y="7"/>
                    <a:pt x="5" y="7"/>
                    <a:pt x="5" y="7"/>
                  </a:cubicBezTo>
                  <a:cubicBezTo>
                    <a:pt x="5" y="8"/>
                    <a:pt x="5" y="8"/>
                    <a:pt x="5" y="9"/>
                  </a:cubicBezTo>
                  <a:cubicBezTo>
                    <a:pt x="5" y="9"/>
                    <a:pt x="5" y="9"/>
                    <a:pt x="5" y="9"/>
                  </a:cubicBezTo>
                  <a:cubicBezTo>
                    <a:pt x="5" y="9"/>
                    <a:pt x="5" y="10"/>
                    <a:pt x="5" y="10"/>
                  </a:cubicBezTo>
                  <a:cubicBezTo>
                    <a:pt x="5" y="14"/>
                    <a:pt x="5" y="14"/>
                    <a:pt x="5" y="14"/>
                  </a:cubicBezTo>
                  <a:cubicBezTo>
                    <a:pt x="5" y="14"/>
                    <a:pt x="4" y="14"/>
                    <a:pt x="4" y="14"/>
                  </a:cubicBezTo>
                  <a:cubicBezTo>
                    <a:pt x="2" y="15"/>
                    <a:pt x="0" y="17"/>
                    <a:pt x="0" y="19"/>
                  </a:cubicBezTo>
                  <a:cubicBezTo>
                    <a:pt x="0" y="30"/>
                    <a:pt x="0" y="30"/>
                    <a:pt x="0" y="30"/>
                  </a:cubicBezTo>
                  <a:cubicBezTo>
                    <a:pt x="0" y="32"/>
                    <a:pt x="2" y="35"/>
                    <a:pt x="5" y="35"/>
                  </a:cubicBezTo>
                  <a:cubicBezTo>
                    <a:pt x="5" y="35"/>
                    <a:pt x="13" y="60"/>
                    <a:pt x="21" y="60"/>
                  </a:cubicBezTo>
                  <a:cubicBezTo>
                    <a:pt x="46" y="60"/>
                    <a:pt x="46" y="60"/>
                    <a:pt x="46" y="60"/>
                  </a:cubicBezTo>
                  <a:cubicBezTo>
                    <a:pt x="54" y="60"/>
                    <a:pt x="62" y="35"/>
                    <a:pt x="62" y="35"/>
                  </a:cubicBezTo>
                  <a:cubicBezTo>
                    <a:pt x="65" y="35"/>
                    <a:pt x="67" y="32"/>
                    <a:pt x="67" y="30"/>
                  </a:cubicBezTo>
                  <a:cubicBezTo>
                    <a:pt x="67" y="19"/>
                    <a:pt x="67" y="19"/>
                    <a:pt x="67" y="19"/>
                  </a:cubicBezTo>
                  <a:cubicBezTo>
                    <a:pt x="67" y="17"/>
                    <a:pt x="65" y="15"/>
                    <a:pt x="64" y="15"/>
                  </a:cubicBez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1" name="Freeform 657"/>
            <p:cNvSpPr>
              <a:spLocks noEditPoints="1"/>
            </p:cNvSpPr>
            <p:nvPr/>
          </p:nvSpPr>
          <p:spPr bwMode="auto">
            <a:xfrm>
              <a:off x="6099197" y="4022921"/>
              <a:ext cx="170631" cy="55613"/>
            </a:xfrm>
            <a:custGeom>
              <a:avLst/>
              <a:gdLst>
                <a:gd name="T0" fmla="*/ 56 w 57"/>
                <a:gd name="T1" fmla="*/ 2 h 19"/>
                <a:gd name="T2" fmla="*/ 42 w 57"/>
                <a:gd name="T3" fmla="*/ 1 h 19"/>
                <a:gd name="T4" fmla="*/ 28 w 57"/>
                <a:gd name="T5" fmla="*/ 4 h 19"/>
                <a:gd name="T6" fmla="*/ 15 w 57"/>
                <a:gd name="T7" fmla="*/ 1 h 19"/>
                <a:gd name="T8" fmla="*/ 0 w 57"/>
                <a:gd name="T9" fmla="*/ 2 h 19"/>
                <a:gd name="T10" fmla="*/ 0 w 57"/>
                <a:gd name="T11" fmla="*/ 4 h 19"/>
                <a:gd name="T12" fmla="*/ 2 w 57"/>
                <a:gd name="T13" fmla="*/ 6 h 19"/>
                <a:gd name="T14" fmla="*/ 3 w 57"/>
                <a:gd name="T15" fmla="*/ 10 h 19"/>
                <a:gd name="T16" fmla="*/ 17 w 57"/>
                <a:gd name="T17" fmla="*/ 18 h 19"/>
                <a:gd name="T18" fmla="*/ 26 w 57"/>
                <a:gd name="T19" fmla="*/ 8 h 19"/>
                <a:gd name="T20" fmla="*/ 28 w 57"/>
                <a:gd name="T21" fmla="*/ 7 h 19"/>
                <a:gd name="T22" fmla="*/ 30 w 57"/>
                <a:gd name="T23" fmla="*/ 8 h 19"/>
                <a:gd name="T24" fmla="*/ 40 w 57"/>
                <a:gd name="T25" fmla="*/ 18 h 19"/>
                <a:gd name="T26" fmla="*/ 53 w 57"/>
                <a:gd name="T27" fmla="*/ 10 h 19"/>
                <a:gd name="T28" fmla="*/ 55 w 57"/>
                <a:gd name="T29" fmla="*/ 6 h 19"/>
                <a:gd name="T30" fmla="*/ 56 w 57"/>
                <a:gd name="T31" fmla="*/ 4 h 19"/>
                <a:gd name="T32" fmla="*/ 56 w 57"/>
                <a:gd name="T33" fmla="*/ 2 h 19"/>
                <a:gd name="T34" fmla="*/ 21 w 57"/>
                <a:gd name="T35" fmla="*/ 14 h 19"/>
                <a:gd name="T36" fmla="*/ 11 w 57"/>
                <a:gd name="T37" fmla="*/ 16 h 19"/>
                <a:gd name="T38" fmla="*/ 5 w 57"/>
                <a:gd name="T39" fmla="*/ 7 h 19"/>
                <a:gd name="T40" fmla="*/ 15 w 57"/>
                <a:gd name="T41" fmla="*/ 2 h 19"/>
                <a:gd name="T42" fmla="*/ 22 w 57"/>
                <a:gd name="T43" fmla="*/ 4 h 19"/>
                <a:gd name="T44" fmla="*/ 21 w 57"/>
                <a:gd name="T45" fmla="*/ 14 h 19"/>
                <a:gd name="T46" fmla="*/ 45 w 57"/>
                <a:gd name="T47" fmla="*/ 16 h 19"/>
                <a:gd name="T48" fmla="*/ 35 w 57"/>
                <a:gd name="T49" fmla="*/ 14 h 19"/>
                <a:gd name="T50" fmla="*/ 35 w 57"/>
                <a:gd name="T51" fmla="*/ 4 h 19"/>
                <a:gd name="T52" fmla="*/ 42 w 57"/>
                <a:gd name="T53" fmla="*/ 2 h 19"/>
                <a:gd name="T54" fmla="*/ 52 w 57"/>
                <a:gd name="T55" fmla="*/ 7 h 19"/>
                <a:gd name="T56" fmla="*/ 45 w 57"/>
                <a:gd name="T5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9">
                  <a:moveTo>
                    <a:pt x="56" y="2"/>
                  </a:moveTo>
                  <a:cubicBezTo>
                    <a:pt x="56" y="2"/>
                    <a:pt x="48" y="0"/>
                    <a:pt x="42" y="1"/>
                  </a:cubicBezTo>
                  <a:cubicBezTo>
                    <a:pt x="36" y="2"/>
                    <a:pt x="31" y="4"/>
                    <a:pt x="28" y="4"/>
                  </a:cubicBezTo>
                  <a:cubicBezTo>
                    <a:pt x="26" y="4"/>
                    <a:pt x="21" y="2"/>
                    <a:pt x="15" y="1"/>
                  </a:cubicBezTo>
                  <a:cubicBezTo>
                    <a:pt x="8" y="0"/>
                    <a:pt x="0" y="2"/>
                    <a:pt x="0" y="2"/>
                  </a:cubicBezTo>
                  <a:cubicBezTo>
                    <a:pt x="0" y="2"/>
                    <a:pt x="0" y="3"/>
                    <a:pt x="0" y="4"/>
                  </a:cubicBezTo>
                  <a:cubicBezTo>
                    <a:pt x="0" y="5"/>
                    <a:pt x="0" y="5"/>
                    <a:pt x="2" y="6"/>
                  </a:cubicBezTo>
                  <a:cubicBezTo>
                    <a:pt x="3" y="6"/>
                    <a:pt x="3" y="10"/>
                    <a:pt x="3" y="10"/>
                  </a:cubicBezTo>
                  <a:cubicBezTo>
                    <a:pt x="5" y="17"/>
                    <a:pt x="10" y="19"/>
                    <a:pt x="17" y="18"/>
                  </a:cubicBezTo>
                  <a:cubicBezTo>
                    <a:pt x="24" y="17"/>
                    <a:pt x="25" y="9"/>
                    <a:pt x="26" y="8"/>
                  </a:cubicBezTo>
                  <a:cubicBezTo>
                    <a:pt x="27" y="7"/>
                    <a:pt x="28" y="7"/>
                    <a:pt x="28" y="7"/>
                  </a:cubicBezTo>
                  <a:cubicBezTo>
                    <a:pt x="28" y="7"/>
                    <a:pt x="30" y="7"/>
                    <a:pt x="30" y="8"/>
                  </a:cubicBezTo>
                  <a:cubicBezTo>
                    <a:pt x="31" y="9"/>
                    <a:pt x="33" y="17"/>
                    <a:pt x="40" y="18"/>
                  </a:cubicBezTo>
                  <a:cubicBezTo>
                    <a:pt x="47" y="19"/>
                    <a:pt x="52" y="17"/>
                    <a:pt x="53" y="10"/>
                  </a:cubicBezTo>
                  <a:cubicBezTo>
                    <a:pt x="53" y="10"/>
                    <a:pt x="53" y="6"/>
                    <a:pt x="55" y="6"/>
                  </a:cubicBezTo>
                  <a:cubicBezTo>
                    <a:pt x="56" y="5"/>
                    <a:pt x="56" y="5"/>
                    <a:pt x="56" y="4"/>
                  </a:cubicBezTo>
                  <a:cubicBezTo>
                    <a:pt x="56" y="3"/>
                    <a:pt x="57" y="2"/>
                    <a:pt x="56" y="2"/>
                  </a:cubicBezTo>
                  <a:close/>
                  <a:moveTo>
                    <a:pt x="21" y="14"/>
                  </a:moveTo>
                  <a:cubicBezTo>
                    <a:pt x="19" y="16"/>
                    <a:pt x="16" y="17"/>
                    <a:pt x="11" y="16"/>
                  </a:cubicBezTo>
                  <a:cubicBezTo>
                    <a:pt x="6" y="16"/>
                    <a:pt x="5" y="12"/>
                    <a:pt x="5" y="7"/>
                  </a:cubicBezTo>
                  <a:cubicBezTo>
                    <a:pt x="5" y="1"/>
                    <a:pt x="15" y="2"/>
                    <a:pt x="15" y="2"/>
                  </a:cubicBezTo>
                  <a:cubicBezTo>
                    <a:pt x="19" y="3"/>
                    <a:pt x="19" y="3"/>
                    <a:pt x="22" y="4"/>
                  </a:cubicBezTo>
                  <a:cubicBezTo>
                    <a:pt x="25" y="5"/>
                    <a:pt x="23" y="11"/>
                    <a:pt x="21" y="14"/>
                  </a:cubicBezTo>
                  <a:close/>
                  <a:moveTo>
                    <a:pt x="45" y="16"/>
                  </a:moveTo>
                  <a:cubicBezTo>
                    <a:pt x="41" y="17"/>
                    <a:pt x="37" y="16"/>
                    <a:pt x="35" y="14"/>
                  </a:cubicBezTo>
                  <a:cubicBezTo>
                    <a:pt x="33" y="11"/>
                    <a:pt x="31" y="5"/>
                    <a:pt x="35" y="4"/>
                  </a:cubicBezTo>
                  <a:cubicBezTo>
                    <a:pt x="38" y="3"/>
                    <a:pt x="38" y="3"/>
                    <a:pt x="42" y="2"/>
                  </a:cubicBezTo>
                  <a:cubicBezTo>
                    <a:pt x="42" y="2"/>
                    <a:pt x="52" y="1"/>
                    <a:pt x="52" y="7"/>
                  </a:cubicBezTo>
                  <a:cubicBezTo>
                    <a:pt x="52" y="12"/>
                    <a:pt x="50" y="16"/>
                    <a:pt x="45" y="16"/>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2" name="Oval 658"/>
            <p:cNvSpPr>
              <a:spLocks noChangeArrowheads="1"/>
            </p:cNvSpPr>
            <p:nvPr/>
          </p:nvSpPr>
          <p:spPr bwMode="auto">
            <a:xfrm>
              <a:off x="6102988" y="4027976"/>
              <a:ext cx="5056"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3" name="Oval 659"/>
            <p:cNvSpPr>
              <a:spLocks noChangeArrowheads="1"/>
            </p:cNvSpPr>
            <p:nvPr/>
          </p:nvSpPr>
          <p:spPr bwMode="auto">
            <a:xfrm>
              <a:off x="6260980" y="4027976"/>
              <a:ext cx="2528"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4" name="Freeform 682"/>
            <p:cNvSpPr>
              <a:spLocks/>
            </p:cNvSpPr>
            <p:nvPr/>
          </p:nvSpPr>
          <p:spPr bwMode="auto">
            <a:xfrm>
              <a:off x="6478376" y="37979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5" name="Freeform 685"/>
            <p:cNvSpPr>
              <a:spLocks/>
            </p:cNvSpPr>
            <p:nvPr/>
          </p:nvSpPr>
          <p:spPr bwMode="auto">
            <a:xfrm>
              <a:off x="6478376" y="3792885"/>
              <a:ext cx="0" cy="252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grpSp>
        <p:nvGrpSpPr>
          <p:cNvPr id="46" name="Group 37"/>
          <p:cNvGrpSpPr/>
          <p:nvPr/>
        </p:nvGrpSpPr>
        <p:grpSpPr>
          <a:xfrm>
            <a:off x="10272741" y="4508130"/>
            <a:ext cx="704847" cy="2017115"/>
            <a:chOff x="5893176" y="3792885"/>
            <a:chExt cx="585200" cy="1674708"/>
          </a:xfrm>
        </p:grpSpPr>
        <p:sp>
          <p:nvSpPr>
            <p:cNvPr id="47" name="Rectangle 630"/>
            <p:cNvSpPr>
              <a:spLocks noChangeArrowheads="1"/>
            </p:cNvSpPr>
            <p:nvPr/>
          </p:nvSpPr>
          <p:spPr bwMode="auto">
            <a:xfrm>
              <a:off x="6132059" y="4189759"/>
              <a:ext cx="101114" cy="29828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8" name="Freeform 631"/>
            <p:cNvSpPr>
              <a:spLocks/>
            </p:cNvSpPr>
            <p:nvPr/>
          </p:nvSpPr>
          <p:spPr bwMode="auto">
            <a:xfrm>
              <a:off x="6048639"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9" name="Freeform 632"/>
            <p:cNvSpPr>
              <a:spLocks/>
            </p:cNvSpPr>
            <p:nvPr/>
          </p:nvSpPr>
          <p:spPr bwMode="auto">
            <a:xfrm>
              <a:off x="6188936"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0" name="Freeform 633"/>
            <p:cNvSpPr>
              <a:spLocks/>
            </p:cNvSpPr>
            <p:nvPr/>
          </p:nvSpPr>
          <p:spPr bwMode="auto">
            <a:xfrm>
              <a:off x="6092877" y="3929390"/>
              <a:ext cx="197173" cy="236355"/>
            </a:xfrm>
            <a:custGeom>
              <a:avLst/>
              <a:gdLst>
                <a:gd name="T0" fmla="*/ 59 w 66"/>
                <a:gd name="T1" fmla="*/ 45 h 79"/>
                <a:gd name="T2" fmla="*/ 23 w 66"/>
                <a:gd name="T3" fmla="*/ 74 h 79"/>
                <a:gd name="T4" fmla="*/ 6 w 66"/>
                <a:gd name="T5" fmla="*/ 30 h 79"/>
                <a:gd name="T6" fmla="*/ 46 w 66"/>
                <a:gd name="T7" fmla="*/ 5 h 79"/>
                <a:gd name="T8" fmla="*/ 59 w 66"/>
                <a:gd name="T9" fmla="*/ 45 h 79"/>
              </a:gdLst>
              <a:ahLst/>
              <a:cxnLst>
                <a:cxn ang="0">
                  <a:pos x="T0" y="T1"/>
                </a:cxn>
                <a:cxn ang="0">
                  <a:pos x="T2" y="T3"/>
                </a:cxn>
                <a:cxn ang="0">
                  <a:pos x="T4" y="T5"/>
                </a:cxn>
                <a:cxn ang="0">
                  <a:pos x="T6" y="T7"/>
                </a:cxn>
                <a:cxn ang="0">
                  <a:pos x="T8" y="T9"/>
                </a:cxn>
              </a:cxnLst>
              <a:rect l="0" t="0" r="r" b="b"/>
              <a:pathLst>
                <a:path w="66" h="79">
                  <a:moveTo>
                    <a:pt x="59" y="45"/>
                  </a:moveTo>
                  <a:cubicBezTo>
                    <a:pt x="53" y="64"/>
                    <a:pt x="39" y="79"/>
                    <a:pt x="23" y="74"/>
                  </a:cubicBezTo>
                  <a:cubicBezTo>
                    <a:pt x="8" y="69"/>
                    <a:pt x="0" y="49"/>
                    <a:pt x="6" y="30"/>
                  </a:cubicBezTo>
                  <a:cubicBezTo>
                    <a:pt x="13" y="11"/>
                    <a:pt x="30" y="0"/>
                    <a:pt x="46" y="5"/>
                  </a:cubicBezTo>
                  <a:cubicBezTo>
                    <a:pt x="62" y="10"/>
                    <a:pt x="66" y="26"/>
                    <a:pt x="59" y="45"/>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1" name="Freeform 634"/>
            <p:cNvSpPr>
              <a:spLocks/>
            </p:cNvSpPr>
            <p:nvPr/>
          </p:nvSpPr>
          <p:spPr bwMode="auto">
            <a:xfrm>
              <a:off x="6066334" y="3902847"/>
              <a:ext cx="194645" cy="221188"/>
            </a:xfrm>
            <a:custGeom>
              <a:avLst/>
              <a:gdLst>
                <a:gd name="T0" fmla="*/ 56 w 65"/>
                <a:gd name="T1" fmla="*/ 24 h 74"/>
                <a:gd name="T2" fmla="*/ 50 w 65"/>
                <a:gd name="T3" fmla="*/ 67 h 74"/>
                <a:gd name="T4" fmla="*/ 10 w 65"/>
                <a:gd name="T5" fmla="*/ 51 h 74"/>
                <a:gd name="T6" fmla="*/ 15 w 65"/>
                <a:gd name="T7" fmla="*/ 8 h 74"/>
                <a:gd name="T8" fmla="*/ 56 w 65"/>
                <a:gd name="T9" fmla="*/ 24 h 74"/>
              </a:gdLst>
              <a:ahLst/>
              <a:cxnLst>
                <a:cxn ang="0">
                  <a:pos x="T0" y="T1"/>
                </a:cxn>
                <a:cxn ang="0">
                  <a:pos x="T2" y="T3"/>
                </a:cxn>
                <a:cxn ang="0">
                  <a:pos x="T4" y="T5"/>
                </a:cxn>
                <a:cxn ang="0">
                  <a:pos x="T6" y="T7"/>
                </a:cxn>
                <a:cxn ang="0">
                  <a:pos x="T8" y="T9"/>
                </a:cxn>
              </a:cxnLst>
              <a:rect l="0" t="0" r="r" b="b"/>
              <a:pathLst>
                <a:path w="65" h="74">
                  <a:moveTo>
                    <a:pt x="56" y="24"/>
                  </a:moveTo>
                  <a:cubicBezTo>
                    <a:pt x="65" y="40"/>
                    <a:pt x="63" y="59"/>
                    <a:pt x="50" y="67"/>
                  </a:cubicBezTo>
                  <a:cubicBezTo>
                    <a:pt x="37" y="74"/>
                    <a:pt x="19" y="67"/>
                    <a:pt x="10" y="51"/>
                  </a:cubicBezTo>
                  <a:cubicBezTo>
                    <a:pt x="0" y="34"/>
                    <a:pt x="3" y="15"/>
                    <a:pt x="15" y="8"/>
                  </a:cubicBezTo>
                  <a:cubicBezTo>
                    <a:pt x="28" y="0"/>
                    <a:pt x="46" y="7"/>
                    <a:pt x="56" y="24"/>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2" name="Freeform 635"/>
            <p:cNvSpPr>
              <a:spLocks/>
            </p:cNvSpPr>
            <p:nvPr/>
          </p:nvSpPr>
          <p:spPr bwMode="auto">
            <a:xfrm>
              <a:off x="6132059" y="4108868"/>
              <a:ext cx="101114" cy="104906"/>
            </a:xfrm>
            <a:custGeom>
              <a:avLst/>
              <a:gdLst>
                <a:gd name="T0" fmla="*/ 80 w 80"/>
                <a:gd name="T1" fmla="*/ 64 h 83"/>
                <a:gd name="T2" fmla="*/ 40 w 80"/>
                <a:gd name="T3" fmla="*/ 83 h 83"/>
                <a:gd name="T4" fmla="*/ 0 w 80"/>
                <a:gd name="T5" fmla="*/ 64 h 83"/>
                <a:gd name="T6" fmla="*/ 0 w 80"/>
                <a:gd name="T7" fmla="*/ 0 h 83"/>
                <a:gd name="T8" fmla="*/ 80 w 80"/>
                <a:gd name="T9" fmla="*/ 0 h 83"/>
                <a:gd name="T10" fmla="*/ 80 w 80"/>
                <a:gd name="T11" fmla="*/ 64 h 83"/>
              </a:gdLst>
              <a:ahLst/>
              <a:cxnLst>
                <a:cxn ang="0">
                  <a:pos x="T0" y="T1"/>
                </a:cxn>
                <a:cxn ang="0">
                  <a:pos x="T2" y="T3"/>
                </a:cxn>
                <a:cxn ang="0">
                  <a:pos x="T4" y="T5"/>
                </a:cxn>
                <a:cxn ang="0">
                  <a:pos x="T6" y="T7"/>
                </a:cxn>
                <a:cxn ang="0">
                  <a:pos x="T8" y="T9"/>
                </a:cxn>
                <a:cxn ang="0">
                  <a:pos x="T10" y="T11"/>
                </a:cxn>
              </a:cxnLst>
              <a:rect l="0" t="0" r="r" b="b"/>
              <a:pathLst>
                <a:path w="80" h="83">
                  <a:moveTo>
                    <a:pt x="80" y="64"/>
                  </a:moveTo>
                  <a:lnTo>
                    <a:pt x="40" y="83"/>
                  </a:lnTo>
                  <a:lnTo>
                    <a:pt x="0" y="64"/>
                  </a:lnTo>
                  <a:lnTo>
                    <a:pt x="0" y="0"/>
                  </a:lnTo>
                  <a:lnTo>
                    <a:pt x="80" y="0"/>
                  </a:lnTo>
                  <a:lnTo>
                    <a:pt x="80" y="64"/>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3" name="Freeform 636"/>
            <p:cNvSpPr>
              <a:spLocks/>
            </p:cNvSpPr>
            <p:nvPr/>
          </p:nvSpPr>
          <p:spPr bwMode="auto">
            <a:xfrm>
              <a:off x="6153546" y="4213774"/>
              <a:ext cx="56877" cy="399402"/>
            </a:xfrm>
            <a:custGeom>
              <a:avLst/>
              <a:gdLst>
                <a:gd name="T0" fmla="*/ 35 w 45"/>
                <a:gd name="T1" fmla="*/ 23 h 316"/>
                <a:gd name="T2" fmla="*/ 45 w 45"/>
                <a:gd name="T3" fmla="*/ 19 h 316"/>
                <a:gd name="T4" fmla="*/ 23 w 45"/>
                <a:gd name="T5" fmla="*/ 0 h 316"/>
                <a:gd name="T6" fmla="*/ 0 w 45"/>
                <a:gd name="T7" fmla="*/ 19 h 316"/>
                <a:gd name="T8" fmla="*/ 11 w 45"/>
                <a:gd name="T9" fmla="*/ 23 h 316"/>
                <a:gd name="T10" fmla="*/ 9 w 45"/>
                <a:gd name="T11" fmla="*/ 290 h 316"/>
                <a:gd name="T12" fmla="*/ 23 w 45"/>
                <a:gd name="T13" fmla="*/ 316 h 316"/>
                <a:gd name="T14" fmla="*/ 35 w 45"/>
                <a:gd name="T15" fmla="*/ 290 h 316"/>
                <a:gd name="T16" fmla="*/ 35 w 45"/>
                <a:gd name="T17" fmla="*/ 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16">
                  <a:moveTo>
                    <a:pt x="35" y="23"/>
                  </a:moveTo>
                  <a:lnTo>
                    <a:pt x="45" y="19"/>
                  </a:lnTo>
                  <a:lnTo>
                    <a:pt x="23" y="0"/>
                  </a:lnTo>
                  <a:lnTo>
                    <a:pt x="0" y="19"/>
                  </a:lnTo>
                  <a:lnTo>
                    <a:pt x="11" y="23"/>
                  </a:lnTo>
                  <a:lnTo>
                    <a:pt x="9" y="290"/>
                  </a:lnTo>
                  <a:lnTo>
                    <a:pt x="23" y="316"/>
                  </a:lnTo>
                  <a:lnTo>
                    <a:pt x="35" y="290"/>
                  </a:lnTo>
                  <a:lnTo>
                    <a:pt x="35" y="23"/>
                  </a:lnTo>
                  <a:close/>
                </a:path>
              </a:pathLst>
            </a:custGeom>
            <a:solidFill>
              <a:srgbClr val="68217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4" name="Freeform 637"/>
            <p:cNvSpPr>
              <a:spLocks/>
            </p:cNvSpPr>
            <p:nvPr/>
          </p:nvSpPr>
          <p:spPr bwMode="auto">
            <a:xfrm>
              <a:off x="5893176" y="4218830"/>
              <a:ext cx="214868" cy="558658"/>
            </a:xfrm>
            <a:custGeom>
              <a:avLst/>
              <a:gdLst>
                <a:gd name="T0" fmla="*/ 72 w 72"/>
                <a:gd name="T1" fmla="*/ 8 h 187"/>
                <a:gd name="T2" fmla="*/ 43 w 72"/>
                <a:gd name="T3" fmla="*/ 0 h 187"/>
                <a:gd name="T4" fmla="*/ 0 w 72"/>
                <a:gd name="T5" fmla="*/ 187 h 187"/>
                <a:gd name="T6" fmla="*/ 29 w 72"/>
                <a:gd name="T7" fmla="*/ 187 h 187"/>
                <a:gd name="T8" fmla="*/ 72 w 72"/>
                <a:gd name="T9" fmla="*/ 8 h 187"/>
              </a:gdLst>
              <a:ahLst/>
              <a:cxnLst>
                <a:cxn ang="0">
                  <a:pos x="T0" y="T1"/>
                </a:cxn>
                <a:cxn ang="0">
                  <a:pos x="T2" y="T3"/>
                </a:cxn>
                <a:cxn ang="0">
                  <a:pos x="T4" y="T5"/>
                </a:cxn>
                <a:cxn ang="0">
                  <a:pos x="T6" y="T7"/>
                </a:cxn>
                <a:cxn ang="0">
                  <a:pos x="T8" y="T9"/>
                </a:cxn>
              </a:cxnLst>
              <a:rect l="0" t="0" r="r" b="b"/>
              <a:pathLst>
                <a:path w="72" h="187">
                  <a:moveTo>
                    <a:pt x="72" y="8"/>
                  </a:moveTo>
                  <a:cubicBezTo>
                    <a:pt x="62" y="5"/>
                    <a:pt x="53" y="3"/>
                    <a:pt x="43" y="0"/>
                  </a:cubicBezTo>
                  <a:cubicBezTo>
                    <a:pt x="15" y="60"/>
                    <a:pt x="6" y="121"/>
                    <a:pt x="0" y="187"/>
                  </a:cubicBezTo>
                  <a:cubicBezTo>
                    <a:pt x="29" y="187"/>
                    <a:pt x="29" y="187"/>
                    <a:pt x="29" y="187"/>
                  </a:cubicBezTo>
                  <a:cubicBezTo>
                    <a:pt x="36" y="123"/>
                    <a:pt x="45" y="66"/>
                    <a:pt x="72"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5" name="Freeform 638"/>
            <p:cNvSpPr>
              <a:spLocks/>
            </p:cNvSpPr>
            <p:nvPr/>
          </p:nvSpPr>
          <p:spPr bwMode="auto">
            <a:xfrm>
              <a:off x="6260980" y="4218830"/>
              <a:ext cx="214868" cy="558658"/>
            </a:xfrm>
            <a:custGeom>
              <a:avLst/>
              <a:gdLst>
                <a:gd name="T0" fmla="*/ 0 w 72"/>
                <a:gd name="T1" fmla="*/ 8 h 187"/>
                <a:gd name="T2" fmla="*/ 28 w 72"/>
                <a:gd name="T3" fmla="*/ 0 h 187"/>
                <a:gd name="T4" fmla="*/ 72 w 72"/>
                <a:gd name="T5" fmla="*/ 187 h 187"/>
                <a:gd name="T6" fmla="*/ 43 w 72"/>
                <a:gd name="T7" fmla="*/ 187 h 187"/>
                <a:gd name="T8" fmla="*/ 0 w 72"/>
                <a:gd name="T9" fmla="*/ 8 h 187"/>
              </a:gdLst>
              <a:ahLst/>
              <a:cxnLst>
                <a:cxn ang="0">
                  <a:pos x="T0" y="T1"/>
                </a:cxn>
                <a:cxn ang="0">
                  <a:pos x="T2" y="T3"/>
                </a:cxn>
                <a:cxn ang="0">
                  <a:pos x="T4" y="T5"/>
                </a:cxn>
                <a:cxn ang="0">
                  <a:pos x="T6" y="T7"/>
                </a:cxn>
                <a:cxn ang="0">
                  <a:pos x="T8" y="T9"/>
                </a:cxn>
              </a:cxnLst>
              <a:rect l="0" t="0" r="r" b="b"/>
              <a:pathLst>
                <a:path w="72" h="187">
                  <a:moveTo>
                    <a:pt x="0" y="8"/>
                  </a:moveTo>
                  <a:cubicBezTo>
                    <a:pt x="9" y="5"/>
                    <a:pt x="19" y="3"/>
                    <a:pt x="28" y="0"/>
                  </a:cubicBezTo>
                  <a:cubicBezTo>
                    <a:pt x="56" y="60"/>
                    <a:pt x="66" y="121"/>
                    <a:pt x="72" y="187"/>
                  </a:cubicBezTo>
                  <a:cubicBezTo>
                    <a:pt x="43" y="187"/>
                    <a:pt x="43" y="187"/>
                    <a:pt x="43" y="187"/>
                  </a:cubicBezTo>
                  <a:cubicBezTo>
                    <a:pt x="36" y="123"/>
                    <a:pt x="27" y="66"/>
                    <a:pt x="0"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6" name="Freeform 639"/>
            <p:cNvSpPr>
              <a:spLocks/>
            </p:cNvSpPr>
            <p:nvPr/>
          </p:nvSpPr>
          <p:spPr bwMode="auto">
            <a:xfrm>
              <a:off x="6048639" y="4828045"/>
              <a:ext cx="131449" cy="585200"/>
            </a:xfrm>
            <a:custGeom>
              <a:avLst/>
              <a:gdLst>
                <a:gd name="T0" fmla="*/ 85 w 104"/>
                <a:gd name="T1" fmla="*/ 463 h 463"/>
                <a:gd name="T2" fmla="*/ 14 w 104"/>
                <a:gd name="T3" fmla="*/ 463 h 463"/>
                <a:gd name="T4" fmla="*/ 0 w 104"/>
                <a:gd name="T5" fmla="*/ 0 h 463"/>
                <a:gd name="T6" fmla="*/ 104 w 104"/>
                <a:gd name="T7" fmla="*/ 0 h 463"/>
                <a:gd name="T8" fmla="*/ 85 w 104"/>
                <a:gd name="T9" fmla="*/ 463 h 463"/>
              </a:gdLst>
              <a:ahLst/>
              <a:cxnLst>
                <a:cxn ang="0">
                  <a:pos x="T0" y="T1"/>
                </a:cxn>
                <a:cxn ang="0">
                  <a:pos x="T2" y="T3"/>
                </a:cxn>
                <a:cxn ang="0">
                  <a:pos x="T4" y="T5"/>
                </a:cxn>
                <a:cxn ang="0">
                  <a:pos x="T6" y="T7"/>
                </a:cxn>
                <a:cxn ang="0">
                  <a:pos x="T8" y="T9"/>
                </a:cxn>
              </a:cxnLst>
              <a:rect l="0" t="0" r="r" b="b"/>
              <a:pathLst>
                <a:path w="104" h="463">
                  <a:moveTo>
                    <a:pt x="85" y="463"/>
                  </a:moveTo>
                  <a:lnTo>
                    <a:pt x="14" y="463"/>
                  </a:lnTo>
                  <a:lnTo>
                    <a:pt x="0" y="0"/>
                  </a:lnTo>
                  <a:lnTo>
                    <a:pt x="104" y="0"/>
                  </a:lnTo>
                  <a:lnTo>
                    <a:pt x="85"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7" name="Freeform 640"/>
            <p:cNvSpPr>
              <a:spLocks/>
            </p:cNvSpPr>
            <p:nvPr/>
          </p:nvSpPr>
          <p:spPr bwMode="auto">
            <a:xfrm>
              <a:off x="6182616" y="4828045"/>
              <a:ext cx="131449" cy="585200"/>
            </a:xfrm>
            <a:custGeom>
              <a:avLst/>
              <a:gdLst>
                <a:gd name="T0" fmla="*/ 90 w 104"/>
                <a:gd name="T1" fmla="*/ 463 h 463"/>
                <a:gd name="T2" fmla="*/ 19 w 104"/>
                <a:gd name="T3" fmla="*/ 463 h 463"/>
                <a:gd name="T4" fmla="*/ 0 w 104"/>
                <a:gd name="T5" fmla="*/ 0 h 463"/>
                <a:gd name="T6" fmla="*/ 104 w 104"/>
                <a:gd name="T7" fmla="*/ 0 h 463"/>
                <a:gd name="T8" fmla="*/ 90 w 104"/>
                <a:gd name="T9" fmla="*/ 463 h 463"/>
              </a:gdLst>
              <a:ahLst/>
              <a:cxnLst>
                <a:cxn ang="0">
                  <a:pos x="T0" y="T1"/>
                </a:cxn>
                <a:cxn ang="0">
                  <a:pos x="T2" y="T3"/>
                </a:cxn>
                <a:cxn ang="0">
                  <a:pos x="T4" y="T5"/>
                </a:cxn>
                <a:cxn ang="0">
                  <a:pos x="T6" y="T7"/>
                </a:cxn>
                <a:cxn ang="0">
                  <a:pos x="T8" y="T9"/>
                </a:cxn>
              </a:cxnLst>
              <a:rect l="0" t="0" r="r" b="b"/>
              <a:pathLst>
                <a:path w="104" h="463">
                  <a:moveTo>
                    <a:pt x="90" y="463"/>
                  </a:moveTo>
                  <a:lnTo>
                    <a:pt x="19" y="463"/>
                  </a:lnTo>
                  <a:lnTo>
                    <a:pt x="0" y="0"/>
                  </a:lnTo>
                  <a:lnTo>
                    <a:pt x="104" y="0"/>
                  </a:lnTo>
                  <a:lnTo>
                    <a:pt x="90"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8" name="Freeform 641"/>
            <p:cNvSpPr>
              <a:spLocks/>
            </p:cNvSpPr>
            <p:nvPr/>
          </p:nvSpPr>
          <p:spPr bwMode="auto">
            <a:xfrm>
              <a:off x="5905815" y="4777487"/>
              <a:ext cx="61933" cy="72044"/>
            </a:xfrm>
            <a:custGeom>
              <a:avLst/>
              <a:gdLst>
                <a:gd name="T0" fmla="*/ 0 w 21"/>
                <a:gd name="T1" fmla="*/ 0 h 24"/>
                <a:gd name="T2" fmla="*/ 0 w 21"/>
                <a:gd name="T3" fmla="*/ 13 h 24"/>
                <a:gd name="T4" fmla="*/ 10 w 21"/>
                <a:gd name="T5" fmla="*/ 24 h 24"/>
                <a:gd name="T6" fmla="*/ 21 w 21"/>
                <a:gd name="T7" fmla="*/ 13 h 24"/>
                <a:gd name="T8" fmla="*/ 21 w 21"/>
                <a:gd name="T9" fmla="*/ 0 h 24"/>
                <a:gd name="T10" fmla="*/ 0 w 21"/>
                <a:gd name="T11" fmla="*/ 0 h 24"/>
              </a:gdLst>
              <a:ahLst/>
              <a:cxnLst>
                <a:cxn ang="0">
                  <a:pos x="T0" y="T1"/>
                </a:cxn>
                <a:cxn ang="0">
                  <a:pos x="T2" y="T3"/>
                </a:cxn>
                <a:cxn ang="0">
                  <a:pos x="T4" y="T5"/>
                </a:cxn>
                <a:cxn ang="0">
                  <a:pos x="T6" y="T7"/>
                </a:cxn>
                <a:cxn ang="0">
                  <a:pos x="T8" y="T9"/>
                </a:cxn>
                <a:cxn ang="0">
                  <a:pos x="T10" y="T11"/>
                </a:cxn>
              </a:cxnLst>
              <a:rect l="0" t="0" r="r" b="b"/>
              <a:pathLst>
                <a:path w="21" h="24">
                  <a:moveTo>
                    <a:pt x="0" y="0"/>
                  </a:moveTo>
                  <a:cubicBezTo>
                    <a:pt x="0" y="13"/>
                    <a:pt x="0" y="13"/>
                    <a:pt x="0" y="13"/>
                  </a:cubicBezTo>
                  <a:cubicBezTo>
                    <a:pt x="0" y="19"/>
                    <a:pt x="4" y="24"/>
                    <a:pt x="10" y="24"/>
                  </a:cubicBezTo>
                  <a:cubicBezTo>
                    <a:pt x="16" y="24"/>
                    <a:pt x="21" y="19"/>
                    <a:pt x="21" y="13"/>
                  </a:cubicBezTo>
                  <a:cubicBezTo>
                    <a:pt x="21" y="0"/>
                    <a:pt x="21" y="0"/>
                    <a:pt x="21"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9" name="Freeform 642"/>
            <p:cNvSpPr>
              <a:spLocks/>
            </p:cNvSpPr>
            <p:nvPr/>
          </p:nvSpPr>
          <p:spPr bwMode="auto">
            <a:xfrm>
              <a:off x="6397484" y="4777487"/>
              <a:ext cx="65724" cy="72044"/>
            </a:xfrm>
            <a:custGeom>
              <a:avLst/>
              <a:gdLst>
                <a:gd name="T0" fmla="*/ 0 w 22"/>
                <a:gd name="T1" fmla="*/ 0 h 24"/>
                <a:gd name="T2" fmla="*/ 0 w 22"/>
                <a:gd name="T3" fmla="*/ 13 h 24"/>
                <a:gd name="T4" fmla="*/ 11 w 22"/>
                <a:gd name="T5" fmla="*/ 24 h 24"/>
                <a:gd name="T6" fmla="*/ 22 w 22"/>
                <a:gd name="T7" fmla="*/ 13 h 24"/>
                <a:gd name="T8" fmla="*/ 22 w 22"/>
                <a:gd name="T9" fmla="*/ 0 h 24"/>
                <a:gd name="T10" fmla="*/ 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0" y="0"/>
                  </a:moveTo>
                  <a:cubicBezTo>
                    <a:pt x="0" y="13"/>
                    <a:pt x="0" y="13"/>
                    <a:pt x="0" y="13"/>
                  </a:cubicBezTo>
                  <a:cubicBezTo>
                    <a:pt x="0" y="19"/>
                    <a:pt x="5" y="24"/>
                    <a:pt x="11" y="24"/>
                  </a:cubicBezTo>
                  <a:cubicBezTo>
                    <a:pt x="17" y="24"/>
                    <a:pt x="22" y="19"/>
                    <a:pt x="22" y="13"/>
                  </a:cubicBezTo>
                  <a:cubicBezTo>
                    <a:pt x="22" y="0"/>
                    <a:pt x="22" y="0"/>
                    <a:pt x="22"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0" name="Freeform 643"/>
            <p:cNvSpPr>
              <a:spLocks/>
            </p:cNvSpPr>
            <p:nvPr/>
          </p:nvSpPr>
          <p:spPr bwMode="auto">
            <a:xfrm>
              <a:off x="6022097" y="4189759"/>
              <a:ext cx="322302" cy="638285"/>
            </a:xfrm>
            <a:custGeom>
              <a:avLst/>
              <a:gdLst>
                <a:gd name="T0" fmla="*/ 167 w 255"/>
                <a:gd name="T1" fmla="*/ 0 h 505"/>
                <a:gd name="T2" fmla="*/ 127 w 255"/>
                <a:gd name="T3" fmla="*/ 314 h 505"/>
                <a:gd name="T4" fmla="*/ 87 w 255"/>
                <a:gd name="T5" fmla="*/ 0 h 505"/>
                <a:gd name="T6" fmla="*/ 0 w 255"/>
                <a:gd name="T7" fmla="*/ 23 h 505"/>
                <a:gd name="T8" fmla="*/ 4 w 255"/>
                <a:gd name="T9" fmla="*/ 505 h 505"/>
                <a:gd name="T10" fmla="*/ 250 w 255"/>
                <a:gd name="T11" fmla="*/ 505 h 505"/>
                <a:gd name="T12" fmla="*/ 255 w 255"/>
                <a:gd name="T13" fmla="*/ 23 h 505"/>
                <a:gd name="T14" fmla="*/ 167 w 255"/>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05">
                  <a:moveTo>
                    <a:pt x="167" y="0"/>
                  </a:moveTo>
                  <a:lnTo>
                    <a:pt x="127" y="314"/>
                  </a:lnTo>
                  <a:lnTo>
                    <a:pt x="87" y="0"/>
                  </a:lnTo>
                  <a:lnTo>
                    <a:pt x="0" y="23"/>
                  </a:lnTo>
                  <a:lnTo>
                    <a:pt x="4" y="505"/>
                  </a:lnTo>
                  <a:lnTo>
                    <a:pt x="250" y="505"/>
                  </a:lnTo>
                  <a:lnTo>
                    <a:pt x="255" y="23"/>
                  </a:lnTo>
                  <a:lnTo>
                    <a:pt x="167" y="0"/>
                  </a:ln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1" name="Freeform 644"/>
            <p:cNvSpPr>
              <a:spLocks/>
            </p:cNvSpPr>
            <p:nvPr/>
          </p:nvSpPr>
          <p:spPr bwMode="auto">
            <a:xfrm>
              <a:off x="6263508"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2" name="Freeform 645"/>
            <p:cNvSpPr>
              <a:spLocks/>
            </p:cNvSpPr>
            <p:nvPr/>
          </p:nvSpPr>
          <p:spPr bwMode="auto">
            <a:xfrm>
              <a:off x="6263508"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3" name="Freeform 646"/>
            <p:cNvSpPr>
              <a:spLocks/>
            </p:cNvSpPr>
            <p:nvPr/>
          </p:nvSpPr>
          <p:spPr bwMode="auto">
            <a:xfrm>
              <a:off x="6260980" y="39951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4" name="Freeform 647"/>
            <p:cNvSpPr>
              <a:spLocks/>
            </p:cNvSpPr>
            <p:nvPr/>
          </p:nvSpPr>
          <p:spPr bwMode="auto">
            <a:xfrm>
              <a:off x="6260980"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5" name="Freeform 648"/>
            <p:cNvSpPr>
              <a:spLocks/>
            </p:cNvSpPr>
            <p:nvPr/>
          </p:nvSpPr>
          <p:spPr bwMode="auto">
            <a:xfrm>
              <a:off x="6102988"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6" name="Freeform 649"/>
            <p:cNvSpPr>
              <a:spLocks/>
            </p:cNvSpPr>
            <p:nvPr/>
          </p:nvSpPr>
          <p:spPr bwMode="auto">
            <a:xfrm>
              <a:off x="6266035" y="4010281"/>
              <a:ext cx="0" cy="252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7" name="Freeform 650"/>
            <p:cNvSpPr>
              <a:spLocks/>
            </p:cNvSpPr>
            <p:nvPr/>
          </p:nvSpPr>
          <p:spPr bwMode="auto">
            <a:xfrm>
              <a:off x="6266035" y="4012809"/>
              <a:ext cx="0" cy="379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8" name="Freeform 651"/>
            <p:cNvSpPr>
              <a:spLocks/>
            </p:cNvSpPr>
            <p:nvPr/>
          </p:nvSpPr>
          <p:spPr bwMode="auto">
            <a:xfrm>
              <a:off x="6257188" y="39925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9" name="Freeform 652"/>
            <p:cNvSpPr>
              <a:spLocks/>
            </p:cNvSpPr>
            <p:nvPr/>
          </p:nvSpPr>
          <p:spPr bwMode="auto">
            <a:xfrm>
              <a:off x="6096669" y="40128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0" name="Freeform 653"/>
            <p:cNvSpPr>
              <a:spLocks/>
            </p:cNvSpPr>
            <p:nvPr/>
          </p:nvSpPr>
          <p:spPr bwMode="auto">
            <a:xfrm>
              <a:off x="6099197"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1" name="Freeform 654"/>
            <p:cNvSpPr>
              <a:spLocks/>
            </p:cNvSpPr>
            <p:nvPr/>
          </p:nvSpPr>
          <p:spPr bwMode="auto">
            <a:xfrm>
              <a:off x="6099197" y="40014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2" name="Freeform 655"/>
            <p:cNvSpPr>
              <a:spLocks/>
            </p:cNvSpPr>
            <p:nvPr/>
          </p:nvSpPr>
          <p:spPr bwMode="auto">
            <a:xfrm>
              <a:off x="6096669"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3" name="Freeform 656"/>
            <p:cNvSpPr>
              <a:spLocks/>
            </p:cNvSpPr>
            <p:nvPr/>
          </p:nvSpPr>
          <p:spPr bwMode="auto">
            <a:xfrm>
              <a:off x="6081501" y="3986267"/>
              <a:ext cx="199701" cy="179478"/>
            </a:xfrm>
            <a:custGeom>
              <a:avLst/>
              <a:gdLst>
                <a:gd name="T0" fmla="*/ 64 w 67"/>
                <a:gd name="T1" fmla="*/ 15 h 60"/>
                <a:gd name="T2" fmla="*/ 62 w 67"/>
                <a:gd name="T3" fmla="*/ 14 h 60"/>
                <a:gd name="T4" fmla="*/ 62 w 67"/>
                <a:gd name="T5" fmla="*/ 10 h 60"/>
                <a:gd name="T6" fmla="*/ 62 w 67"/>
                <a:gd name="T7" fmla="*/ 9 h 60"/>
                <a:gd name="T8" fmla="*/ 62 w 67"/>
                <a:gd name="T9" fmla="*/ 9 h 60"/>
                <a:gd name="T10" fmla="*/ 62 w 67"/>
                <a:gd name="T11" fmla="*/ 8 h 60"/>
                <a:gd name="T12" fmla="*/ 61 w 67"/>
                <a:gd name="T13" fmla="*/ 7 h 60"/>
                <a:gd name="T14" fmla="*/ 61 w 67"/>
                <a:gd name="T15" fmla="*/ 7 h 60"/>
                <a:gd name="T16" fmla="*/ 61 w 67"/>
                <a:gd name="T17" fmla="*/ 6 h 60"/>
                <a:gd name="T18" fmla="*/ 61 w 67"/>
                <a:gd name="T19" fmla="*/ 6 h 60"/>
                <a:gd name="T20" fmla="*/ 60 w 67"/>
                <a:gd name="T21" fmla="*/ 4 h 60"/>
                <a:gd name="T22" fmla="*/ 60 w 67"/>
                <a:gd name="T23" fmla="*/ 4 h 60"/>
                <a:gd name="T24" fmla="*/ 60 w 67"/>
                <a:gd name="T25" fmla="*/ 3 h 60"/>
                <a:gd name="T26" fmla="*/ 60 w 67"/>
                <a:gd name="T27" fmla="*/ 3 h 60"/>
                <a:gd name="T28" fmla="*/ 59 w 67"/>
                <a:gd name="T29" fmla="*/ 2 h 60"/>
                <a:gd name="T30" fmla="*/ 59 w 67"/>
                <a:gd name="T31" fmla="*/ 2 h 60"/>
                <a:gd name="T32" fmla="*/ 54 w 67"/>
                <a:gd name="T33" fmla="*/ 3 h 60"/>
                <a:gd name="T34" fmla="*/ 45 w 67"/>
                <a:gd name="T35" fmla="*/ 1 h 60"/>
                <a:gd name="T36" fmla="*/ 27 w 67"/>
                <a:gd name="T37" fmla="*/ 3 h 60"/>
                <a:gd name="T38" fmla="*/ 9 w 67"/>
                <a:gd name="T39" fmla="*/ 0 h 60"/>
                <a:gd name="T40" fmla="*/ 7 w 67"/>
                <a:gd name="T41" fmla="*/ 4 h 60"/>
                <a:gd name="T42" fmla="*/ 7 w 67"/>
                <a:gd name="T43" fmla="*/ 4 h 60"/>
                <a:gd name="T44" fmla="*/ 6 w 67"/>
                <a:gd name="T45" fmla="*/ 5 h 60"/>
                <a:gd name="T46" fmla="*/ 6 w 67"/>
                <a:gd name="T47" fmla="*/ 5 h 60"/>
                <a:gd name="T48" fmla="*/ 6 w 67"/>
                <a:gd name="T49" fmla="*/ 6 h 60"/>
                <a:gd name="T50" fmla="*/ 6 w 67"/>
                <a:gd name="T51" fmla="*/ 6 h 60"/>
                <a:gd name="T52" fmla="*/ 5 w 67"/>
                <a:gd name="T53" fmla="*/ 7 h 60"/>
                <a:gd name="T54" fmla="*/ 5 w 67"/>
                <a:gd name="T55" fmla="*/ 7 h 60"/>
                <a:gd name="T56" fmla="*/ 5 w 67"/>
                <a:gd name="T57" fmla="*/ 9 h 60"/>
                <a:gd name="T58" fmla="*/ 5 w 67"/>
                <a:gd name="T59" fmla="*/ 9 h 60"/>
                <a:gd name="T60" fmla="*/ 5 w 67"/>
                <a:gd name="T61" fmla="*/ 10 h 60"/>
                <a:gd name="T62" fmla="*/ 5 w 67"/>
                <a:gd name="T63" fmla="*/ 14 h 60"/>
                <a:gd name="T64" fmla="*/ 4 w 67"/>
                <a:gd name="T65" fmla="*/ 14 h 60"/>
                <a:gd name="T66" fmla="*/ 0 w 67"/>
                <a:gd name="T67" fmla="*/ 19 h 60"/>
                <a:gd name="T68" fmla="*/ 0 w 67"/>
                <a:gd name="T69" fmla="*/ 30 h 60"/>
                <a:gd name="T70" fmla="*/ 5 w 67"/>
                <a:gd name="T71" fmla="*/ 35 h 60"/>
                <a:gd name="T72" fmla="*/ 21 w 67"/>
                <a:gd name="T73" fmla="*/ 60 h 60"/>
                <a:gd name="T74" fmla="*/ 46 w 67"/>
                <a:gd name="T75" fmla="*/ 60 h 60"/>
                <a:gd name="T76" fmla="*/ 62 w 67"/>
                <a:gd name="T77" fmla="*/ 35 h 60"/>
                <a:gd name="T78" fmla="*/ 67 w 67"/>
                <a:gd name="T79" fmla="*/ 30 h 60"/>
                <a:gd name="T80" fmla="*/ 67 w 67"/>
                <a:gd name="T81" fmla="*/ 19 h 60"/>
                <a:gd name="T82" fmla="*/ 64 w 67"/>
                <a:gd name="T83" fmla="*/ 1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60">
                  <a:moveTo>
                    <a:pt x="64" y="15"/>
                  </a:moveTo>
                  <a:cubicBezTo>
                    <a:pt x="63" y="15"/>
                    <a:pt x="62" y="14"/>
                    <a:pt x="62" y="14"/>
                  </a:cubicBezTo>
                  <a:cubicBezTo>
                    <a:pt x="62" y="10"/>
                    <a:pt x="62" y="10"/>
                    <a:pt x="62" y="10"/>
                  </a:cubicBezTo>
                  <a:cubicBezTo>
                    <a:pt x="62" y="10"/>
                    <a:pt x="62" y="9"/>
                    <a:pt x="62" y="9"/>
                  </a:cubicBezTo>
                  <a:cubicBezTo>
                    <a:pt x="62" y="9"/>
                    <a:pt x="62" y="9"/>
                    <a:pt x="62" y="9"/>
                  </a:cubicBezTo>
                  <a:cubicBezTo>
                    <a:pt x="62" y="8"/>
                    <a:pt x="62" y="8"/>
                    <a:pt x="62" y="8"/>
                  </a:cubicBezTo>
                  <a:cubicBezTo>
                    <a:pt x="62" y="8"/>
                    <a:pt x="62" y="7"/>
                    <a:pt x="61" y="7"/>
                  </a:cubicBezTo>
                  <a:cubicBezTo>
                    <a:pt x="61" y="7"/>
                    <a:pt x="61" y="7"/>
                    <a:pt x="61" y="7"/>
                  </a:cubicBezTo>
                  <a:cubicBezTo>
                    <a:pt x="61" y="6"/>
                    <a:pt x="61" y="6"/>
                    <a:pt x="61" y="6"/>
                  </a:cubicBezTo>
                  <a:cubicBezTo>
                    <a:pt x="61" y="6"/>
                    <a:pt x="61" y="6"/>
                    <a:pt x="61" y="6"/>
                  </a:cubicBezTo>
                  <a:cubicBezTo>
                    <a:pt x="61" y="5"/>
                    <a:pt x="61" y="5"/>
                    <a:pt x="60" y="4"/>
                  </a:cubicBezTo>
                  <a:cubicBezTo>
                    <a:pt x="60" y="4"/>
                    <a:pt x="60" y="4"/>
                    <a:pt x="60" y="4"/>
                  </a:cubicBezTo>
                  <a:cubicBezTo>
                    <a:pt x="60" y="4"/>
                    <a:pt x="60" y="4"/>
                    <a:pt x="60" y="3"/>
                  </a:cubicBezTo>
                  <a:cubicBezTo>
                    <a:pt x="60" y="3"/>
                    <a:pt x="60" y="3"/>
                    <a:pt x="60" y="3"/>
                  </a:cubicBezTo>
                  <a:cubicBezTo>
                    <a:pt x="60" y="3"/>
                    <a:pt x="59" y="3"/>
                    <a:pt x="59" y="2"/>
                  </a:cubicBezTo>
                  <a:cubicBezTo>
                    <a:pt x="59" y="2"/>
                    <a:pt x="59" y="2"/>
                    <a:pt x="59" y="2"/>
                  </a:cubicBezTo>
                  <a:cubicBezTo>
                    <a:pt x="58" y="3"/>
                    <a:pt x="56" y="3"/>
                    <a:pt x="54" y="3"/>
                  </a:cubicBezTo>
                  <a:cubicBezTo>
                    <a:pt x="50" y="3"/>
                    <a:pt x="47" y="2"/>
                    <a:pt x="45" y="1"/>
                  </a:cubicBezTo>
                  <a:cubicBezTo>
                    <a:pt x="40" y="2"/>
                    <a:pt x="34" y="3"/>
                    <a:pt x="27" y="3"/>
                  </a:cubicBezTo>
                  <a:cubicBezTo>
                    <a:pt x="20" y="3"/>
                    <a:pt x="14" y="2"/>
                    <a:pt x="9" y="0"/>
                  </a:cubicBezTo>
                  <a:cubicBezTo>
                    <a:pt x="8" y="1"/>
                    <a:pt x="7" y="2"/>
                    <a:pt x="7" y="4"/>
                  </a:cubicBezTo>
                  <a:cubicBezTo>
                    <a:pt x="7" y="4"/>
                    <a:pt x="7" y="4"/>
                    <a:pt x="7" y="4"/>
                  </a:cubicBezTo>
                  <a:cubicBezTo>
                    <a:pt x="6" y="4"/>
                    <a:pt x="6" y="4"/>
                    <a:pt x="6" y="5"/>
                  </a:cubicBezTo>
                  <a:cubicBezTo>
                    <a:pt x="6" y="5"/>
                    <a:pt x="6" y="5"/>
                    <a:pt x="6" y="5"/>
                  </a:cubicBezTo>
                  <a:cubicBezTo>
                    <a:pt x="6" y="5"/>
                    <a:pt x="6" y="6"/>
                    <a:pt x="6" y="6"/>
                  </a:cubicBezTo>
                  <a:cubicBezTo>
                    <a:pt x="6" y="6"/>
                    <a:pt x="6" y="6"/>
                    <a:pt x="6" y="6"/>
                  </a:cubicBezTo>
                  <a:cubicBezTo>
                    <a:pt x="5" y="6"/>
                    <a:pt x="5" y="7"/>
                    <a:pt x="5" y="7"/>
                  </a:cubicBezTo>
                  <a:cubicBezTo>
                    <a:pt x="5" y="7"/>
                    <a:pt x="5" y="7"/>
                    <a:pt x="5" y="7"/>
                  </a:cubicBezTo>
                  <a:cubicBezTo>
                    <a:pt x="5" y="8"/>
                    <a:pt x="5" y="8"/>
                    <a:pt x="5" y="9"/>
                  </a:cubicBezTo>
                  <a:cubicBezTo>
                    <a:pt x="5" y="9"/>
                    <a:pt x="5" y="9"/>
                    <a:pt x="5" y="9"/>
                  </a:cubicBezTo>
                  <a:cubicBezTo>
                    <a:pt x="5" y="9"/>
                    <a:pt x="5" y="10"/>
                    <a:pt x="5" y="10"/>
                  </a:cubicBezTo>
                  <a:cubicBezTo>
                    <a:pt x="5" y="14"/>
                    <a:pt x="5" y="14"/>
                    <a:pt x="5" y="14"/>
                  </a:cubicBezTo>
                  <a:cubicBezTo>
                    <a:pt x="5" y="14"/>
                    <a:pt x="4" y="14"/>
                    <a:pt x="4" y="14"/>
                  </a:cubicBezTo>
                  <a:cubicBezTo>
                    <a:pt x="2" y="15"/>
                    <a:pt x="0" y="17"/>
                    <a:pt x="0" y="19"/>
                  </a:cubicBezTo>
                  <a:cubicBezTo>
                    <a:pt x="0" y="30"/>
                    <a:pt x="0" y="30"/>
                    <a:pt x="0" y="30"/>
                  </a:cubicBezTo>
                  <a:cubicBezTo>
                    <a:pt x="0" y="32"/>
                    <a:pt x="2" y="35"/>
                    <a:pt x="5" y="35"/>
                  </a:cubicBezTo>
                  <a:cubicBezTo>
                    <a:pt x="5" y="35"/>
                    <a:pt x="13" y="60"/>
                    <a:pt x="21" y="60"/>
                  </a:cubicBezTo>
                  <a:cubicBezTo>
                    <a:pt x="46" y="60"/>
                    <a:pt x="46" y="60"/>
                    <a:pt x="46" y="60"/>
                  </a:cubicBezTo>
                  <a:cubicBezTo>
                    <a:pt x="54" y="60"/>
                    <a:pt x="62" y="35"/>
                    <a:pt x="62" y="35"/>
                  </a:cubicBezTo>
                  <a:cubicBezTo>
                    <a:pt x="65" y="35"/>
                    <a:pt x="67" y="32"/>
                    <a:pt x="67" y="30"/>
                  </a:cubicBezTo>
                  <a:cubicBezTo>
                    <a:pt x="67" y="19"/>
                    <a:pt x="67" y="19"/>
                    <a:pt x="67" y="19"/>
                  </a:cubicBezTo>
                  <a:cubicBezTo>
                    <a:pt x="67" y="17"/>
                    <a:pt x="65" y="15"/>
                    <a:pt x="64" y="15"/>
                  </a:cubicBez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4" name="Freeform 657"/>
            <p:cNvSpPr>
              <a:spLocks noEditPoints="1"/>
            </p:cNvSpPr>
            <p:nvPr/>
          </p:nvSpPr>
          <p:spPr bwMode="auto">
            <a:xfrm>
              <a:off x="6099197" y="4022921"/>
              <a:ext cx="170631" cy="55613"/>
            </a:xfrm>
            <a:custGeom>
              <a:avLst/>
              <a:gdLst>
                <a:gd name="T0" fmla="*/ 56 w 57"/>
                <a:gd name="T1" fmla="*/ 2 h 19"/>
                <a:gd name="T2" fmla="*/ 42 w 57"/>
                <a:gd name="T3" fmla="*/ 1 h 19"/>
                <a:gd name="T4" fmla="*/ 28 w 57"/>
                <a:gd name="T5" fmla="*/ 4 h 19"/>
                <a:gd name="T6" fmla="*/ 15 w 57"/>
                <a:gd name="T7" fmla="*/ 1 h 19"/>
                <a:gd name="T8" fmla="*/ 0 w 57"/>
                <a:gd name="T9" fmla="*/ 2 h 19"/>
                <a:gd name="T10" fmla="*/ 0 w 57"/>
                <a:gd name="T11" fmla="*/ 4 h 19"/>
                <a:gd name="T12" fmla="*/ 2 w 57"/>
                <a:gd name="T13" fmla="*/ 6 h 19"/>
                <a:gd name="T14" fmla="*/ 3 w 57"/>
                <a:gd name="T15" fmla="*/ 10 h 19"/>
                <a:gd name="T16" fmla="*/ 17 w 57"/>
                <a:gd name="T17" fmla="*/ 18 h 19"/>
                <a:gd name="T18" fmla="*/ 26 w 57"/>
                <a:gd name="T19" fmla="*/ 8 h 19"/>
                <a:gd name="T20" fmla="*/ 28 w 57"/>
                <a:gd name="T21" fmla="*/ 7 h 19"/>
                <a:gd name="T22" fmla="*/ 30 w 57"/>
                <a:gd name="T23" fmla="*/ 8 h 19"/>
                <a:gd name="T24" fmla="*/ 40 w 57"/>
                <a:gd name="T25" fmla="*/ 18 h 19"/>
                <a:gd name="T26" fmla="*/ 53 w 57"/>
                <a:gd name="T27" fmla="*/ 10 h 19"/>
                <a:gd name="T28" fmla="*/ 55 w 57"/>
                <a:gd name="T29" fmla="*/ 6 h 19"/>
                <a:gd name="T30" fmla="*/ 56 w 57"/>
                <a:gd name="T31" fmla="*/ 4 h 19"/>
                <a:gd name="T32" fmla="*/ 56 w 57"/>
                <a:gd name="T33" fmla="*/ 2 h 19"/>
                <a:gd name="T34" fmla="*/ 21 w 57"/>
                <a:gd name="T35" fmla="*/ 14 h 19"/>
                <a:gd name="T36" fmla="*/ 11 w 57"/>
                <a:gd name="T37" fmla="*/ 16 h 19"/>
                <a:gd name="T38" fmla="*/ 5 w 57"/>
                <a:gd name="T39" fmla="*/ 7 h 19"/>
                <a:gd name="T40" fmla="*/ 15 w 57"/>
                <a:gd name="T41" fmla="*/ 2 h 19"/>
                <a:gd name="T42" fmla="*/ 22 w 57"/>
                <a:gd name="T43" fmla="*/ 4 h 19"/>
                <a:gd name="T44" fmla="*/ 21 w 57"/>
                <a:gd name="T45" fmla="*/ 14 h 19"/>
                <a:gd name="T46" fmla="*/ 45 w 57"/>
                <a:gd name="T47" fmla="*/ 16 h 19"/>
                <a:gd name="T48" fmla="*/ 35 w 57"/>
                <a:gd name="T49" fmla="*/ 14 h 19"/>
                <a:gd name="T50" fmla="*/ 35 w 57"/>
                <a:gd name="T51" fmla="*/ 4 h 19"/>
                <a:gd name="T52" fmla="*/ 42 w 57"/>
                <a:gd name="T53" fmla="*/ 2 h 19"/>
                <a:gd name="T54" fmla="*/ 52 w 57"/>
                <a:gd name="T55" fmla="*/ 7 h 19"/>
                <a:gd name="T56" fmla="*/ 45 w 57"/>
                <a:gd name="T5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9">
                  <a:moveTo>
                    <a:pt x="56" y="2"/>
                  </a:moveTo>
                  <a:cubicBezTo>
                    <a:pt x="56" y="2"/>
                    <a:pt x="48" y="0"/>
                    <a:pt x="42" y="1"/>
                  </a:cubicBezTo>
                  <a:cubicBezTo>
                    <a:pt x="36" y="2"/>
                    <a:pt x="31" y="4"/>
                    <a:pt x="28" y="4"/>
                  </a:cubicBezTo>
                  <a:cubicBezTo>
                    <a:pt x="26" y="4"/>
                    <a:pt x="21" y="2"/>
                    <a:pt x="15" y="1"/>
                  </a:cubicBezTo>
                  <a:cubicBezTo>
                    <a:pt x="8" y="0"/>
                    <a:pt x="0" y="2"/>
                    <a:pt x="0" y="2"/>
                  </a:cubicBezTo>
                  <a:cubicBezTo>
                    <a:pt x="0" y="2"/>
                    <a:pt x="0" y="3"/>
                    <a:pt x="0" y="4"/>
                  </a:cubicBezTo>
                  <a:cubicBezTo>
                    <a:pt x="0" y="5"/>
                    <a:pt x="0" y="5"/>
                    <a:pt x="2" y="6"/>
                  </a:cubicBezTo>
                  <a:cubicBezTo>
                    <a:pt x="3" y="6"/>
                    <a:pt x="3" y="10"/>
                    <a:pt x="3" y="10"/>
                  </a:cubicBezTo>
                  <a:cubicBezTo>
                    <a:pt x="5" y="17"/>
                    <a:pt x="10" y="19"/>
                    <a:pt x="17" y="18"/>
                  </a:cubicBezTo>
                  <a:cubicBezTo>
                    <a:pt x="24" y="17"/>
                    <a:pt x="25" y="9"/>
                    <a:pt x="26" y="8"/>
                  </a:cubicBezTo>
                  <a:cubicBezTo>
                    <a:pt x="27" y="7"/>
                    <a:pt x="28" y="7"/>
                    <a:pt x="28" y="7"/>
                  </a:cubicBezTo>
                  <a:cubicBezTo>
                    <a:pt x="28" y="7"/>
                    <a:pt x="30" y="7"/>
                    <a:pt x="30" y="8"/>
                  </a:cubicBezTo>
                  <a:cubicBezTo>
                    <a:pt x="31" y="9"/>
                    <a:pt x="33" y="17"/>
                    <a:pt x="40" y="18"/>
                  </a:cubicBezTo>
                  <a:cubicBezTo>
                    <a:pt x="47" y="19"/>
                    <a:pt x="52" y="17"/>
                    <a:pt x="53" y="10"/>
                  </a:cubicBezTo>
                  <a:cubicBezTo>
                    <a:pt x="53" y="10"/>
                    <a:pt x="53" y="6"/>
                    <a:pt x="55" y="6"/>
                  </a:cubicBezTo>
                  <a:cubicBezTo>
                    <a:pt x="56" y="5"/>
                    <a:pt x="56" y="5"/>
                    <a:pt x="56" y="4"/>
                  </a:cubicBezTo>
                  <a:cubicBezTo>
                    <a:pt x="56" y="3"/>
                    <a:pt x="57" y="2"/>
                    <a:pt x="56" y="2"/>
                  </a:cubicBezTo>
                  <a:close/>
                  <a:moveTo>
                    <a:pt x="21" y="14"/>
                  </a:moveTo>
                  <a:cubicBezTo>
                    <a:pt x="19" y="16"/>
                    <a:pt x="16" y="17"/>
                    <a:pt x="11" y="16"/>
                  </a:cubicBezTo>
                  <a:cubicBezTo>
                    <a:pt x="6" y="16"/>
                    <a:pt x="5" y="12"/>
                    <a:pt x="5" y="7"/>
                  </a:cubicBezTo>
                  <a:cubicBezTo>
                    <a:pt x="5" y="1"/>
                    <a:pt x="15" y="2"/>
                    <a:pt x="15" y="2"/>
                  </a:cubicBezTo>
                  <a:cubicBezTo>
                    <a:pt x="19" y="3"/>
                    <a:pt x="19" y="3"/>
                    <a:pt x="22" y="4"/>
                  </a:cubicBezTo>
                  <a:cubicBezTo>
                    <a:pt x="25" y="5"/>
                    <a:pt x="23" y="11"/>
                    <a:pt x="21" y="14"/>
                  </a:cubicBezTo>
                  <a:close/>
                  <a:moveTo>
                    <a:pt x="45" y="16"/>
                  </a:moveTo>
                  <a:cubicBezTo>
                    <a:pt x="41" y="17"/>
                    <a:pt x="37" y="16"/>
                    <a:pt x="35" y="14"/>
                  </a:cubicBezTo>
                  <a:cubicBezTo>
                    <a:pt x="33" y="11"/>
                    <a:pt x="31" y="5"/>
                    <a:pt x="35" y="4"/>
                  </a:cubicBezTo>
                  <a:cubicBezTo>
                    <a:pt x="38" y="3"/>
                    <a:pt x="38" y="3"/>
                    <a:pt x="42" y="2"/>
                  </a:cubicBezTo>
                  <a:cubicBezTo>
                    <a:pt x="42" y="2"/>
                    <a:pt x="52" y="1"/>
                    <a:pt x="52" y="7"/>
                  </a:cubicBezTo>
                  <a:cubicBezTo>
                    <a:pt x="52" y="12"/>
                    <a:pt x="50" y="16"/>
                    <a:pt x="45" y="16"/>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5" name="Oval 658"/>
            <p:cNvSpPr>
              <a:spLocks noChangeArrowheads="1"/>
            </p:cNvSpPr>
            <p:nvPr/>
          </p:nvSpPr>
          <p:spPr bwMode="auto">
            <a:xfrm>
              <a:off x="6102988" y="4027976"/>
              <a:ext cx="5056"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6" name="Oval 659"/>
            <p:cNvSpPr>
              <a:spLocks noChangeArrowheads="1"/>
            </p:cNvSpPr>
            <p:nvPr/>
          </p:nvSpPr>
          <p:spPr bwMode="auto">
            <a:xfrm>
              <a:off x="6260980" y="4027976"/>
              <a:ext cx="2528"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7" name="Freeform 682"/>
            <p:cNvSpPr>
              <a:spLocks/>
            </p:cNvSpPr>
            <p:nvPr/>
          </p:nvSpPr>
          <p:spPr bwMode="auto">
            <a:xfrm>
              <a:off x="6478376" y="37979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8" name="Freeform 685"/>
            <p:cNvSpPr>
              <a:spLocks/>
            </p:cNvSpPr>
            <p:nvPr/>
          </p:nvSpPr>
          <p:spPr bwMode="auto">
            <a:xfrm>
              <a:off x="6478376" y="3792885"/>
              <a:ext cx="0" cy="252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grpSp>
        <p:nvGrpSpPr>
          <p:cNvPr id="79" name="Group 37"/>
          <p:cNvGrpSpPr/>
          <p:nvPr/>
        </p:nvGrpSpPr>
        <p:grpSpPr>
          <a:xfrm>
            <a:off x="11205048" y="4476487"/>
            <a:ext cx="502843" cy="1439023"/>
            <a:chOff x="5893176" y="3792885"/>
            <a:chExt cx="585200" cy="1674708"/>
          </a:xfrm>
        </p:grpSpPr>
        <p:sp>
          <p:nvSpPr>
            <p:cNvPr id="80" name="Rectangle 630"/>
            <p:cNvSpPr>
              <a:spLocks noChangeArrowheads="1"/>
            </p:cNvSpPr>
            <p:nvPr/>
          </p:nvSpPr>
          <p:spPr bwMode="auto">
            <a:xfrm>
              <a:off x="6132059" y="4189759"/>
              <a:ext cx="101114" cy="29828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1" name="Freeform 631"/>
            <p:cNvSpPr>
              <a:spLocks/>
            </p:cNvSpPr>
            <p:nvPr/>
          </p:nvSpPr>
          <p:spPr bwMode="auto">
            <a:xfrm>
              <a:off x="6048639"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2" name="Freeform 632"/>
            <p:cNvSpPr>
              <a:spLocks/>
            </p:cNvSpPr>
            <p:nvPr/>
          </p:nvSpPr>
          <p:spPr bwMode="auto">
            <a:xfrm>
              <a:off x="6188936"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3" name="Freeform 633"/>
            <p:cNvSpPr>
              <a:spLocks/>
            </p:cNvSpPr>
            <p:nvPr/>
          </p:nvSpPr>
          <p:spPr bwMode="auto">
            <a:xfrm>
              <a:off x="6092877" y="3929390"/>
              <a:ext cx="197173" cy="236355"/>
            </a:xfrm>
            <a:custGeom>
              <a:avLst/>
              <a:gdLst>
                <a:gd name="T0" fmla="*/ 59 w 66"/>
                <a:gd name="T1" fmla="*/ 45 h 79"/>
                <a:gd name="T2" fmla="*/ 23 w 66"/>
                <a:gd name="T3" fmla="*/ 74 h 79"/>
                <a:gd name="T4" fmla="*/ 6 w 66"/>
                <a:gd name="T5" fmla="*/ 30 h 79"/>
                <a:gd name="T6" fmla="*/ 46 w 66"/>
                <a:gd name="T7" fmla="*/ 5 h 79"/>
                <a:gd name="T8" fmla="*/ 59 w 66"/>
                <a:gd name="T9" fmla="*/ 45 h 79"/>
              </a:gdLst>
              <a:ahLst/>
              <a:cxnLst>
                <a:cxn ang="0">
                  <a:pos x="T0" y="T1"/>
                </a:cxn>
                <a:cxn ang="0">
                  <a:pos x="T2" y="T3"/>
                </a:cxn>
                <a:cxn ang="0">
                  <a:pos x="T4" y="T5"/>
                </a:cxn>
                <a:cxn ang="0">
                  <a:pos x="T6" y="T7"/>
                </a:cxn>
                <a:cxn ang="0">
                  <a:pos x="T8" y="T9"/>
                </a:cxn>
              </a:cxnLst>
              <a:rect l="0" t="0" r="r" b="b"/>
              <a:pathLst>
                <a:path w="66" h="79">
                  <a:moveTo>
                    <a:pt x="59" y="45"/>
                  </a:moveTo>
                  <a:cubicBezTo>
                    <a:pt x="53" y="64"/>
                    <a:pt x="39" y="79"/>
                    <a:pt x="23" y="74"/>
                  </a:cubicBezTo>
                  <a:cubicBezTo>
                    <a:pt x="8" y="69"/>
                    <a:pt x="0" y="49"/>
                    <a:pt x="6" y="30"/>
                  </a:cubicBezTo>
                  <a:cubicBezTo>
                    <a:pt x="13" y="11"/>
                    <a:pt x="30" y="0"/>
                    <a:pt x="46" y="5"/>
                  </a:cubicBezTo>
                  <a:cubicBezTo>
                    <a:pt x="62" y="10"/>
                    <a:pt x="66" y="26"/>
                    <a:pt x="59" y="45"/>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4" name="Freeform 634"/>
            <p:cNvSpPr>
              <a:spLocks/>
            </p:cNvSpPr>
            <p:nvPr/>
          </p:nvSpPr>
          <p:spPr bwMode="auto">
            <a:xfrm>
              <a:off x="6066334" y="3902847"/>
              <a:ext cx="194645" cy="221188"/>
            </a:xfrm>
            <a:custGeom>
              <a:avLst/>
              <a:gdLst>
                <a:gd name="T0" fmla="*/ 56 w 65"/>
                <a:gd name="T1" fmla="*/ 24 h 74"/>
                <a:gd name="T2" fmla="*/ 50 w 65"/>
                <a:gd name="T3" fmla="*/ 67 h 74"/>
                <a:gd name="T4" fmla="*/ 10 w 65"/>
                <a:gd name="T5" fmla="*/ 51 h 74"/>
                <a:gd name="T6" fmla="*/ 15 w 65"/>
                <a:gd name="T7" fmla="*/ 8 h 74"/>
                <a:gd name="T8" fmla="*/ 56 w 65"/>
                <a:gd name="T9" fmla="*/ 24 h 74"/>
              </a:gdLst>
              <a:ahLst/>
              <a:cxnLst>
                <a:cxn ang="0">
                  <a:pos x="T0" y="T1"/>
                </a:cxn>
                <a:cxn ang="0">
                  <a:pos x="T2" y="T3"/>
                </a:cxn>
                <a:cxn ang="0">
                  <a:pos x="T4" y="T5"/>
                </a:cxn>
                <a:cxn ang="0">
                  <a:pos x="T6" y="T7"/>
                </a:cxn>
                <a:cxn ang="0">
                  <a:pos x="T8" y="T9"/>
                </a:cxn>
              </a:cxnLst>
              <a:rect l="0" t="0" r="r" b="b"/>
              <a:pathLst>
                <a:path w="65" h="74">
                  <a:moveTo>
                    <a:pt x="56" y="24"/>
                  </a:moveTo>
                  <a:cubicBezTo>
                    <a:pt x="65" y="40"/>
                    <a:pt x="63" y="59"/>
                    <a:pt x="50" y="67"/>
                  </a:cubicBezTo>
                  <a:cubicBezTo>
                    <a:pt x="37" y="74"/>
                    <a:pt x="19" y="67"/>
                    <a:pt x="10" y="51"/>
                  </a:cubicBezTo>
                  <a:cubicBezTo>
                    <a:pt x="0" y="34"/>
                    <a:pt x="3" y="15"/>
                    <a:pt x="15" y="8"/>
                  </a:cubicBezTo>
                  <a:cubicBezTo>
                    <a:pt x="28" y="0"/>
                    <a:pt x="46" y="7"/>
                    <a:pt x="56" y="24"/>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5" name="Freeform 635"/>
            <p:cNvSpPr>
              <a:spLocks/>
            </p:cNvSpPr>
            <p:nvPr/>
          </p:nvSpPr>
          <p:spPr bwMode="auto">
            <a:xfrm>
              <a:off x="6132059" y="4108868"/>
              <a:ext cx="101114" cy="104906"/>
            </a:xfrm>
            <a:custGeom>
              <a:avLst/>
              <a:gdLst>
                <a:gd name="T0" fmla="*/ 80 w 80"/>
                <a:gd name="T1" fmla="*/ 64 h 83"/>
                <a:gd name="T2" fmla="*/ 40 w 80"/>
                <a:gd name="T3" fmla="*/ 83 h 83"/>
                <a:gd name="T4" fmla="*/ 0 w 80"/>
                <a:gd name="T5" fmla="*/ 64 h 83"/>
                <a:gd name="T6" fmla="*/ 0 w 80"/>
                <a:gd name="T7" fmla="*/ 0 h 83"/>
                <a:gd name="T8" fmla="*/ 80 w 80"/>
                <a:gd name="T9" fmla="*/ 0 h 83"/>
                <a:gd name="T10" fmla="*/ 80 w 80"/>
                <a:gd name="T11" fmla="*/ 64 h 83"/>
              </a:gdLst>
              <a:ahLst/>
              <a:cxnLst>
                <a:cxn ang="0">
                  <a:pos x="T0" y="T1"/>
                </a:cxn>
                <a:cxn ang="0">
                  <a:pos x="T2" y="T3"/>
                </a:cxn>
                <a:cxn ang="0">
                  <a:pos x="T4" y="T5"/>
                </a:cxn>
                <a:cxn ang="0">
                  <a:pos x="T6" y="T7"/>
                </a:cxn>
                <a:cxn ang="0">
                  <a:pos x="T8" y="T9"/>
                </a:cxn>
                <a:cxn ang="0">
                  <a:pos x="T10" y="T11"/>
                </a:cxn>
              </a:cxnLst>
              <a:rect l="0" t="0" r="r" b="b"/>
              <a:pathLst>
                <a:path w="80" h="83">
                  <a:moveTo>
                    <a:pt x="80" y="64"/>
                  </a:moveTo>
                  <a:lnTo>
                    <a:pt x="40" y="83"/>
                  </a:lnTo>
                  <a:lnTo>
                    <a:pt x="0" y="64"/>
                  </a:lnTo>
                  <a:lnTo>
                    <a:pt x="0" y="0"/>
                  </a:lnTo>
                  <a:lnTo>
                    <a:pt x="80" y="0"/>
                  </a:lnTo>
                  <a:lnTo>
                    <a:pt x="80" y="64"/>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6" name="Freeform 636"/>
            <p:cNvSpPr>
              <a:spLocks/>
            </p:cNvSpPr>
            <p:nvPr/>
          </p:nvSpPr>
          <p:spPr bwMode="auto">
            <a:xfrm>
              <a:off x="6153546" y="4213774"/>
              <a:ext cx="56877" cy="399402"/>
            </a:xfrm>
            <a:custGeom>
              <a:avLst/>
              <a:gdLst>
                <a:gd name="T0" fmla="*/ 35 w 45"/>
                <a:gd name="T1" fmla="*/ 23 h 316"/>
                <a:gd name="T2" fmla="*/ 45 w 45"/>
                <a:gd name="T3" fmla="*/ 19 h 316"/>
                <a:gd name="T4" fmla="*/ 23 w 45"/>
                <a:gd name="T5" fmla="*/ 0 h 316"/>
                <a:gd name="T6" fmla="*/ 0 w 45"/>
                <a:gd name="T7" fmla="*/ 19 h 316"/>
                <a:gd name="T8" fmla="*/ 11 w 45"/>
                <a:gd name="T9" fmla="*/ 23 h 316"/>
                <a:gd name="T10" fmla="*/ 9 w 45"/>
                <a:gd name="T11" fmla="*/ 290 h 316"/>
                <a:gd name="T12" fmla="*/ 23 w 45"/>
                <a:gd name="T13" fmla="*/ 316 h 316"/>
                <a:gd name="T14" fmla="*/ 35 w 45"/>
                <a:gd name="T15" fmla="*/ 290 h 316"/>
                <a:gd name="T16" fmla="*/ 35 w 45"/>
                <a:gd name="T17" fmla="*/ 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16">
                  <a:moveTo>
                    <a:pt x="35" y="23"/>
                  </a:moveTo>
                  <a:lnTo>
                    <a:pt x="45" y="19"/>
                  </a:lnTo>
                  <a:lnTo>
                    <a:pt x="23" y="0"/>
                  </a:lnTo>
                  <a:lnTo>
                    <a:pt x="0" y="19"/>
                  </a:lnTo>
                  <a:lnTo>
                    <a:pt x="11" y="23"/>
                  </a:lnTo>
                  <a:lnTo>
                    <a:pt x="9" y="290"/>
                  </a:lnTo>
                  <a:lnTo>
                    <a:pt x="23" y="316"/>
                  </a:lnTo>
                  <a:lnTo>
                    <a:pt x="35" y="290"/>
                  </a:lnTo>
                  <a:lnTo>
                    <a:pt x="35" y="23"/>
                  </a:lnTo>
                  <a:close/>
                </a:path>
              </a:pathLst>
            </a:custGeom>
            <a:solidFill>
              <a:srgbClr val="68217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7" name="Freeform 637"/>
            <p:cNvSpPr>
              <a:spLocks/>
            </p:cNvSpPr>
            <p:nvPr/>
          </p:nvSpPr>
          <p:spPr bwMode="auto">
            <a:xfrm>
              <a:off x="5893176" y="4218830"/>
              <a:ext cx="214868" cy="558658"/>
            </a:xfrm>
            <a:custGeom>
              <a:avLst/>
              <a:gdLst>
                <a:gd name="T0" fmla="*/ 72 w 72"/>
                <a:gd name="T1" fmla="*/ 8 h 187"/>
                <a:gd name="T2" fmla="*/ 43 w 72"/>
                <a:gd name="T3" fmla="*/ 0 h 187"/>
                <a:gd name="T4" fmla="*/ 0 w 72"/>
                <a:gd name="T5" fmla="*/ 187 h 187"/>
                <a:gd name="T6" fmla="*/ 29 w 72"/>
                <a:gd name="T7" fmla="*/ 187 h 187"/>
                <a:gd name="T8" fmla="*/ 72 w 72"/>
                <a:gd name="T9" fmla="*/ 8 h 187"/>
              </a:gdLst>
              <a:ahLst/>
              <a:cxnLst>
                <a:cxn ang="0">
                  <a:pos x="T0" y="T1"/>
                </a:cxn>
                <a:cxn ang="0">
                  <a:pos x="T2" y="T3"/>
                </a:cxn>
                <a:cxn ang="0">
                  <a:pos x="T4" y="T5"/>
                </a:cxn>
                <a:cxn ang="0">
                  <a:pos x="T6" y="T7"/>
                </a:cxn>
                <a:cxn ang="0">
                  <a:pos x="T8" y="T9"/>
                </a:cxn>
              </a:cxnLst>
              <a:rect l="0" t="0" r="r" b="b"/>
              <a:pathLst>
                <a:path w="72" h="187">
                  <a:moveTo>
                    <a:pt x="72" y="8"/>
                  </a:moveTo>
                  <a:cubicBezTo>
                    <a:pt x="62" y="5"/>
                    <a:pt x="53" y="3"/>
                    <a:pt x="43" y="0"/>
                  </a:cubicBezTo>
                  <a:cubicBezTo>
                    <a:pt x="15" y="60"/>
                    <a:pt x="6" y="121"/>
                    <a:pt x="0" y="187"/>
                  </a:cubicBezTo>
                  <a:cubicBezTo>
                    <a:pt x="29" y="187"/>
                    <a:pt x="29" y="187"/>
                    <a:pt x="29" y="187"/>
                  </a:cubicBezTo>
                  <a:cubicBezTo>
                    <a:pt x="36" y="123"/>
                    <a:pt x="45" y="66"/>
                    <a:pt x="72"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8" name="Freeform 638"/>
            <p:cNvSpPr>
              <a:spLocks/>
            </p:cNvSpPr>
            <p:nvPr/>
          </p:nvSpPr>
          <p:spPr bwMode="auto">
            <a:xfrm>
              <a:off x="6260980" y="4218830"/>
              <a:ext cx="214868" cy="558658"/>
            </a:xfrm>
            <a:custGeom>
              <a:avLst/>
              <a:gdLst>
                <a:gd name="T0" fmla="*/ 0 w 72"/>
                <a:gd name="T1" fmla="*/ 8 h 187"/>
                <a:gd name="T2" fmla="*/ 28 w 72"/>
                <a:gd name="T3" fmla="*/ 0 h 187"/>
                <a:gd name="T4" fmla="*/ 72 w 72"/>
                <a:gd name="T5" fmla="*/ 187 h 187"/>
                <a:gd name="T6" fmla="*/ 43 w 72"/>
                <a:gd name="T7" fmla="*/ 187 h 187"/>
                <a:gd name="T8" fmla="*/ 0 w 72"/>
                <a:gd name="T9" fmla="*/ 8 h 187"/>
              </a:gdLst>
              <a:ahLst/>
              <a:cxnLst>
                <a:cxn ang="0">
                  <a:pos x="T0" y="T1"/>
                </a:cxn>
                <a:cxn ang="0">
                  <a:pos x="T2" y="T3"/>
                </a:cxn>
                <a:cxn ang="0">
                  <a:pos x="T4" y="T5"/>
                </a:cxn>
                <a:cxn ang="0">
                  <a:pos x="T6" y="T7"/>
                </a:cxn>
                <a:cxn ang="0">
                  <a:pos x="T8" y="T9"/>
                </a:cxn>
              </a:cxnLst>
              <a:rect l="0" t="0" r="r" b="b"/>
              <a:pathLst>
                <a:path w="72" h="187">
                  <a:moveTo>
                    <a:pt x="0" y="8"/>
                  </a:moveTo>
                  <a:cubicBezTo>
                    <a:pt x="9" y="5"/>
                    <a:pt x="19" y="3"/>
                    <a:pt x="28" y="0"/>
                  </a:cubicBezTo>
                  <a:cubicBezTo>
                    <a:pt x="56" y="60"/>
                    <a:pt x="66" y="121"/>
                    <a:pt x="72" y="187"/>
                  </a:cubicBezTo>
                  <a:cubicBezTo>
                    <a:pt x="43" y="187"/>
                    <a:pt x="43" y="187"/>
                    <a:pt x="43" y="187"/>
                  </a:cubicBezTo>
                  <a:cubicBezTo>
                    <a:pt x="36" y="123"/>
                    <a:pt x="27" y="66"/>
                    <a:pt x="0" y="8"/>
                  </a:cubicBez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9" name="Freeform 639"/>
            <p:cNvSpPr>
              <a:spLocks/>
            </p:cNvSpPr>
            <p:nvPr/>
          </p:nvSpPr>
          <p:spPr bwMode="auto">
            <a:xfrm>
              <a:off x="6048639" y="4828045"/>
              <a:ext cx="131449" cy="585200"/>
            </a:xfrm>
            <a:custGeom>
              <a:avLst/>
              <a:gdLst>
                <a:gd name="T0" fmla="*/ 85 w 104"/>
                <a:gd name="T1" fmla="*/ 463 h 463"/>
                <a:gd name="T2" fmla="*/ 14 w 104"/>
                <a:gd name="T3" fmla="*/ 463 h 463"/>
                <a:gd name="T4" fmla="*/ 0 w 104"/>
                <a:gd name="T5" fmla="*/ 0 h 463"/>
                <a:gd name="T6" fmla="*/ 104 w 104"/>
                <a:gd name="T7" fmla="*/ 0 h 463"/>
                <a:gd name="T8" fmla="*/ 85 w 104"/>
                <a:gd name="T9" fmla="*/ 463 h 463"/>
              </a:gdLst>
              <a:ahLst/>
              <a:cxnLst>
                <a:cxn ang="0">
                  <a:pos x="T0" y="T1"/>
                </a:cxn>
                <a:cxn ang="0">
                  <a:pos x="T2" y="T3"/>
                </a:cxn>
                <a:cxn ang="0">
                  <a:pos x="T4" y="T5"/>
                </a:cxn>
                <a:cxn ang="0">
                  <a:pos x="T6" y="T7"/>
                </a:cxn>
                <a:cxn ang="0">
                  <a:pos x="T8" y="T9"/>
                </a:cxn>
              </a:cxnLst>
              <a:rect l="0" t="0" r="r" b="b"/>
              <a:pathLst>
                <a:path w="104" h="463">
                  <a:moveTo>
                    <a:pt x="85" y="463"/>
                  </a:moveTo>
                  <a:lnTo>
                    <a:pt x="14" y="463"/>
                  </a:lnTo>
                  <a:lnTo>
                    <a:pt x="0" y="0"/>
                  </a:lnTo>
                  <a:lnTo>
                    <a:pt x="104" y="0"/>
                  </a:lnTo>
                  <a:lnTo>
                    <a:pt x="85"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0" name="Freeform 640"/>
            <p:cNvSpPr>
              <a:spLocks/>
            </p:cNvSpPr>
            <p:nvPr/>
          </p:nvSpPr>
          <p:spPr bwMode="auto">
            <a:xfrm>
              <a:off x="6182616" y="4828045"/>
              <a:ext cx="131449" cy="585200"/>
            </a:xfrm>
            <a:custGeom>
              <a:avLst/>
              <a:gdLst>
                <a:gd name="T0" fmla="*/ 90 w 104"/>
                <a:gd name="T1" fmla="*/ 463 h 463"/>
                <a:gd name="T2" fmla="*/ 19 w 104"/>
                <a:gd name="T3" fmla="*/ 463 h 463"/>
                <a:gd name="T4" fmla="*/ 0 w 104"/>
                <a:gd name="T5" fmla="*/ 0 h 463"/>
                <a:gd name="T6" fmla="*/ 104 w 104"/>
                <a:gd name="T7" fmla="*/ 0 h 463"/>
                <a:gd name="T8" fmla="*/ 90 w 104"/>
                <a:gd name="T9" fmla="*/ 463 h 463"/>
              </a:gdLst>
              <a:ahLst/>
              <a:cxnLst>
                <a:cxn ang="0">
                  <a:pos x="T0" y="T1"/>
                </a:cxn>
                <a:cxn ang="0">
                  <a:pos x="T2" y="T3"/>
                </a:cxn>
                <a:cxn ang="0">
                  <a:pos x="T4" y="T5"/>
                </a:cxn>
                <a:cxn ang="0">
                  <a:pos x="T6" y="T7"/>
                </a:cxn>
                <a:cxn ang="0">
                  <a:pos x="T8" y="T9"/>
                </a:cxn>
              </a:cxnLst>
              <a:rect l="0" t="0" r="r" b="b"/>
              <a:pathLst>
                <a:path w="104" h="463">
                  <a:moveTo>
                    <a:pt x="90" y="463"/>
                  </a:moveTo>
                  <a:lnTo>
                    <a:pt x="19" y="463"/>
                  </a:lnTo>
                  <a:lnTo>
                    <a:pt x="0" y="0"/>
                  </a:lnTo>
                  <a:lnTo>
                    <a:pt x="104" y="0"/>
                  </a:lnTo>
                  <a:lnTo>
                    <a:pt x="90" y="463"/>
                  </a:lnTo>
                  <a:close/>
                </a:path>
              </a:pathLst>
            </a:custGeom>
            <a:solidFill>
              <a:srgbClr val="007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1" name="Freeform 641"/>
            <p:cNvSpPr>
              <a:spLocks/>
            </p:cNvSpPr>
            <p:nvPr/>
          </p:nvSpPr>
          <p:spPr bwMode="auto">
            <a:xfrm>
              <a:off x="5905815" y="4777487"/>
              <a:ext cx="61933" cy="72044"/>
            </a:xfrm>
            <a:custGeom>
              <a:avLst/>
              <a:gdLst>
                <a:gd name="T0" fmla="*/ 0 w 21"/>
                <a:gd name="T1" fmla="*/ 0 h 24"/>
                <a:gd name="T2" fmla="*/ 0 w 21"/>
                <a:gd name="T3" fmla="*/ 13 h 24"/>
                <a:gd name="T4" fmla="*/ 10 w 21"/>
                <a:gd name="T5" fmla="*/ 24 h 24"/>
                <a:gd name="T6" fmla="*/ 21 w 21"/>
                <a:gd name="T7" fmla="*/ 13 h 24"/>
                <a:gd name="T8" fmla="*/ 21 w 21"/>
                <a:gd name="T9" fmla="*/ 0 h 24"/>
                <a:gd name="T10" fmla="*/ 0 w 21"/>
                <a:gd name="T11" fmla="*/ 0 h 24"/>
              </a:gdLst>
              <a:ahLst/>
              <a:cxnLst>
                <a:cxn ang="0">
                  <a:pos x="T0" y="T1"/>
                </a:cxn>
                <a:cxn ang="0">
                  <a:pos x="T2" y="T3"/>
                </a:cxn>
                <a:cxn ang="0">
                  <a:pos x="T4" y="T5"/>
                </a:cxn>
                <a:cxn ang="0">
                  <a:pos x="T6" y="T7"/>
                </a:cxn>
                <a:cxn ang="0">
                  <a:pos x="T8" y="T9"/>
                </a:cxn>
                <a:cxn ang="0">
                  <a:pos x="T10" y="T11"/>
                </a:cxn>
              </a:cxnLst>
              <a:rect l="0" t="0" r="r" b="b"/>
              <a:pathLst>
                <a:path w="21" h="24">
                  <a:moveTo>
                    <a:pt x="0" y="0"/>
                  </a:moveTo>
                  <a:cubicBezTo>
                    <a:pt x="0" y="13"/>
                    <a:pt x="0" y="13"/>
                    <a:pt x="0" y="13"/>
                  </a:cubicBezTo>
                  <a:cubicBezTo>
                    <a:pt x="0" y="19"/>
                    <a:pt x="4" y="24"/>
                    <a:pt x="10" y="24"/>
                  </a:cubicBezTo>
                  <a:cubicBezTo>
                    <a:pt x="16" y="24"/>
                    <a:pt x="21" y="19"/>
                    <a:pt x="21" y="13"/>
                  </a:cubicBezTo>
                  <a:cubicBezTo>
                    <a:pt x="21" y="0"/>
                    <a:pt x="21" y="0"/>
                    <a:pt x="21"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2" name="Freeform 642"/>
            <p:cNvSpPr>
              <a:spLocks/>
            </p:cNvSpPr>
            <p:nvPr/>
          </p:nvSpPr>
          <p:spPr bwMode="auto">
            <a:xfrm>
              <a:off x="6397484" y="4777487"/>
              <a:ext cx="65724" cy="72044"/>
            </a:xfrm>
            <a:custGeom>
              <a:avLst/>
              <a:gdLst>
                <a:gd name="T0" fmla="*/ 0 w 22"/>
                <a:gd name="T1" fmla="*/ 0 h 24"/>
                <a:gd name="T2" fmla="*/ 0 w 22"/>
                <a:gd name="T3" fmla="*/ 13 h 24"/>
                <a:gd name="T4" fmla="*/ 11 w 22"/>
                <a:gd name="T5" fmla="*/ 24 h 24"/>
                <a:gd name="T6" fmla="*/ 22 w 22"/>
                <a:gd name="T7" fmla="*/ 13 h 24"/>
                <a:gd name="T8" fmla="*/ 22 w 22"/>
                <a:gd name="T9" fmla="*/ 0 h 24"/>
                <a:gd name="T10" fmla="*/ 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0" y="0"/>
                  </a:moveTo>
                  <a:cubicBezTo>
                    <a:pt x="0" y="13"/>
                    <a:pt x="0" y="13"/>
                    <a:pt x="0" y="13"/>
                  </a:cubicBezTo>
                  <a:cubicBezTo>
                    <a:pt x="0" y="19"/>
                    <a:pt x="5" y="24"/>
                    <a:pt x="11" y="24"/>
                  </a:cubicBezTo>
                  <a:cubicBezTo>
                    <a:pt x="17" y="24"/>
                    <a:pt x="22" y="19"/>
                    <a:pt x="22" y="13"/>
                  </a:cubicBezTo>
                  <a:cubicBezTo>
                    <a:pt x="22" y="0"/>
                    <a:pt x="22" y="0"/>
                    <a:pt x="22" y="0"/>
                  </a:cubicBezTo>
                  <a:lnTo>
                    <a:pt x="0" y="0"/>
                  </a:ln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3" name="Freeform 643"/>
            <p:cNvSpPr>
              <a:spLocks/>
            </p:cNvSpPr>
            <p:nvPr/>
          </p:nvSpPr>
          <p:spPr bwMode="auto">
            <a:xfrm>
              <a:off x="6022097" y="4189759"/>
              <a:ext cx="322302" cy="638285"/>
            </a:xfrm>
            <a:custGeom>
              <a:avLst/>
              <a:gdLst>
                <a:gd name="T0" fmla="*/ 167 w 255"/>
                <a:gd name="T1" fmla="*/ 0 h 505"/>
                <a:gd name="T2" fmla="*/ 127 w 255"/>
                <a:gd name="T3" fmla="*/ 314 h 505"/>
                <a:gd name="T4" fmla="*/ 87 w 255"/>
                <a:gd name="T5" fmla="*/ 0 h 505"/>
                <a:gd name="T6" fmla="*/ 0 w 255"/>
                <a:gd name="T7" fmla="*/ 23 h 505"/>
                <a:gd name="T8" fmla="*/ 4 w 255"/>
                <a:gd name="T9" fmla="*/ 505 h 505"/>
                <a:gd name="T10" fmla="*/ 250 w 255"/>
                <a:gd name="T11" fmla="*/ 505 h 505"/>
                <a:gd name="T12" fmla="*/ 255 w 255"/>
                <a:gd name="T13" fmla="*/ 23 h 505"/>
                <a:gd name="T14" fmla="*/ 167 w 255"/>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05">
                  <a:moveTo>
                    <a:pt x="167" y="0"/>
                  </a:moveTo>
                  <a:lnTo>
                    <a:pt x="127" y="314"/>
                  </a:lnTo>
                  <a:lnTo>
                    <a:pt x="87" y="0"/>
                  </a:lnTo>
                  <a:lnTo>
                    <a:pt x="0" y="23"/>
                  </a:lnTo>
                  <a:lnTo>
                    <a:pt x="4" y="505"/>
                  </a:lnTo>
                  <a:lnTo>
                    <a:pt x="250" y="505"/>
                  </a:lnTo>
                  <a:lnTo>
                    <a:pt x="255" y="23"/>
                  </a:lnTo>
                  <a:lnTo>
                    <a:pt x="167" y="0"/>
                  </a:lnTo>
                  <a:close/>
                </a:path>
              </a:pathLst>
            </a:custGeom>
            <a:solidFill>
              <a:srgbClr val="4423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4" name="Freeform 644"/>
            <p:cNvSpPr>
              <a:spLocks/>
            </p:cNvSpPr>
            <p:nvPr/>
          </p:nvSpPr>
          <p:spPr bwMode="auto">
            <a:xfrm>
              <a:off x="6263508"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5" name="Freeform 645"/>
            <p:cNvSpPr>
              <a:spLocks/>
            </p:cNvSpPr>
            <p:nvPr/>
          </p:nvSpPr>
          <p:spPr bwMode="auto">
            <a:xfrm>
              <a:off x="6263508"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6" name="Freeform 646"/>
            <p:cNvSpPr>
              <a:spLocks/>
            </p:cNvSpPr>
            <p:nvPr/>
          </p:nvSpPr>
          <p:spPr bwMode="auto">
            <a:xfrm>
              <a:off x="6260980" y="39951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7" name="Freeform 647"/>
            <p:cNvSpPr>
              <a:spLocks/>
            </p:cNvSpPr>
            <p:nvPr/>
          </p:nvSpPr>
          <p:spPr bwMode="auto">
            <a:xfrm>
              <a:off x="6260980"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8" name="Freeform 648"/>
            <p:cNvSpPr>
              <a:spLocks/>
            </p:cNvSpPr>
            <p:nvPr/>
          </p:nvSpPr>
          <p:spPr bwMode="auto">
            <a:xfrm>
              <a:off x="6102988"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9" name="Freeform 649"/>
            <p:cNvSpPr>
              <a:spLocks/>
            </p:cNvSpPr>
            <p:nvPr/>
          </p:nvSpPr>
          <p:spPr bwMode="auto">
            <a:xfrm>
              <a:off x="6266035" y="4010281"/>
              <a:ext cx="0" cy="252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0" name="Freeform 650"/>
            <p:cNvSpPr>
              <a:spLocks/>
            </p:cNvSpPr>
            <p:nvPr/>
          </p:nvSpPr>
          <p:spPr bwMode="auto">
            <a:xfrm>
              <a:off x="6266035" y="4012809"/>
              <a:ext cx="0" cy="379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1" name="Freeform 651"/>
            <p:cNvSpPr>
              <a:spLocks/>
            </p:cNvSpPr>
            <p:nvPr/>
          </p:nvSpPr>
          <p:spPr bwMode="auto">
            <a:xfrm>
              <a:off x="6257188" y="39925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2" name="Freeform 652"/>
            <p:cNvSpPr>
              <a:spLocks/>
            </p:cNvSpPr>
            <p:nvPr/>
          </p:nvSpPr>
          <p:spPr bwMode="auto">
            <a:xfrm>
              <a:off x="6096669" y="40128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3" name="Freeform 653"/>
            <p:cNvSpPr>
              <a:spLocks/>
            </p:cNvSpPr>
            <p:nvPr/>
          </p:nvSpPr>
          <p:spPr bwMode="auto">
            <a:xfrm>
              <a:off x="6099197"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4" name="Freeform 654"/>
            <p:cNvSpPr>
              <a:spLocks/>
            </p:cNvSpPr>
            <p:nvPr/>
          </p:nvSpPr>
          <p:spPr bwMode="auto">
            <a:xfrm>
              <a:off x="6099197" y="40014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5" name="Freeform 655"/>
            <p:cNvSpPr>
              <a:spLocks/>
            </p:cNvSpPr>
            <p:nvPr/>
          </p:nvSpPr>
          <p:spPr bwMode="auto">
            <a:xfrm>
              <a:off x="6096669"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6" name="Freeform 656"/>
            <p:cNvSpPr>
              <a:spLocks/>
            </p:cNvSpPr>
            <p:nvPr/>
          </p:nvSpPr>
          <p:spPr bwMode="auto">
            <a:xfrm>
              <a:off x="6081501" y="3986267"/>
              <a:ext cx="199701" cy="179478"/>
            </a:xfrm>
            <a:custGeom>
              <a:avLst/>
              <a:gdLst>
                <a:gd name="T0" fmla="*/ 64 w 67"/>
                <a:gd name="T1" fmla="*/ 15 h 60"/>
                <a:gd name="T2" fmla="*/ 62 w 67"/>
                <a:gd name="T3" fmla="*/ 14 h 60"/>
                <a:gd name="T4" fmla="*/ 62 w 67"/>
                <a:gd name="T5" fmla="*/ 10 h 60"/>
                <a:gd name="T6" fmla="*/ 62 w 67"/>
                <a:gd name="T7" fmla="*/ 9 h 60"/>
                <a:gd name="T8" fmla="*/ 62 w 67"/>
                <a:gd name="T9" fmla="*/ 9 h 60"/>
                <a:gd name="T10" fmla="*/ 62 w 67"/>
                <a:gd name="T11" fmla="*/ 8 h 60"/>
                <a:gd name="T12" fmla="*/ 61 w 67"/>
                <a:gd name="T13" fmla="*/ 7 h 60"/>
                <a:gd name="T14" fmla="*/ 61 w 67"/>
                <a:gd name="T15" fmla="*/ 7 h 60"/>
                <a:gd name="T16" fmla="*/ 61 w 67"/>
                <a:gd name="T17" fmla="*/ 6 h 60"/>
                <a:gd name="T18" fmla="*/ 61 w 67"/>
                <a:gd name="T19" fmla="*/ 6 h 60"/>
                <a:gd name="T20" fmla="*/ 60 w 67"/>
                <a:gd name="T21" fmla="*/ 4 h 60"/>
                <a:gd name="T22" fmla="*/ 60 w 67"/>
                <a:gd name="T23" fmla="*/ 4 h 60"/>
                <a:gd name="T24" fmla="*/ 60 w 67"/>
                <a:gd name="T25" fmla="*/ 3 h 60"/>
                <a:gd name="T26" fmla="*/ 60 w 67"/>
                <a:gd name="T27" fmla="*/ 3 h 60"/>
                <a:gd name="T28" fmla="*/ 59 w 67"/>
                <a:gd name="T29" fmla="*/ 2 h 60"/>
                <a:gd name="T30" fmla="*/ 59 w 67"/>
                <a:gd name="T31" fmla="*/ 2 h 60"/>
                <a:gd name="T32" fmla="*/ 54 w 67"/>
                <a:gd name="T33" fmla="*/ 3 h 60"/>
                <a:gd name="T34" fmla="*/ 45 w 67"/>
                <a:gd name="T35" fmla="*/ 1 h 60"/>
                <a:gd name="T36" fmla="*/ 27 w 67"/>
                <a:gd name="T37" fmla="*/ 3 h 60"/>
                <a:gd name="T38" fmla="*/ 9 w 67"/>
                <a:gd name="T39" fmla="*/ 0 h 60"/>
                <a:gd name="T40" fmla="*/ 7 w 67"/>
                <a:gd name="T41" fmla="*/ 4 h 60"/>
                <a:gd name="T42" fmla="*/ 7 w 67"/>
                <a:gd name="T43" fmla="*/ 4 h 60"/>
                <a:gd name="T44" fmla="*/ 6 w 67"/>
                <a:gd name="T45" fmla="*/ 5 h 60"/>
                <a:gd name="T46" fmla="*/ 6 w 67"/>
                <a:gd name="T47" fmla="*/ 5 h 60"/>
                <a:gd name="T48" fmla="*/ 6 w 67"/>
                <a:gd name="T49" fmla="*/ 6 h 60"/>
                <a:gd name="T50" fmla="*/ 6 w 67"/>
                <a:gd name="T51" fmla="*/ 6 h 60"/>
                <a:gd name="T52" fmla="*/ 5 w 67"/>
                <a:gd name="T53" fmla="*/ 7 h 60"/>
                <a:gd name="T54" fmla="*/ 5 w 67"/>
                <a:gd name="T55" fmla="*/ 7 h 60"/>
                <a:gd name="T56" fmla="*/ 5 w 67"/>
                <a:gd name="T57" fmla="*/ 9 h 60"/>
                <a:gd name="T58" fmla="*/ 5 w 67"/>
                <a:gd name="T59" fmla="*/ 9 h 60"/>
                <a:gd name="T60" fmla="*/ 5 w 67"/>
                <a:gd name="T61" fmla="*/ 10 h 60"/>
                <a:gd name="T62" fmla="*/ 5 w 67"/>
                <a:gd name="T63" fmla="*/ 14 h 60"/>
                <a:gd name="T64" fmla="*/ 4 w 67"/>
                <a:gd name="T65" fmla="*/ 14 h 60"/>
                <a:gd name="T66" fmla="*/ 0 w 67"/>
                <a:gd name="T67" fmla="*/ 19 h 60"/>
                <a:gd name="T68" fmla="*/ 0 w 67"/>
                <a:gd name="T69" fmla="*/ 30 h 60"/>
                <a:gd name="T70" fmla="*/ 5 w 67"/>
                <a:gd name="T71" fmla="*/ 35 h 60"/>
                <a:gd name="T72" fmla="*/ 21 w 67"/>
                <a:gd name="T73" fmla="*/ 60 h 60"/>
                <a:gd name="T74" fmla="*/ 46 w 67"/>
                <a:gd name="T75" fmla="*/ 60 h 60"/>
                <a:gd name="T76" fmla="*/ 62 w 67"/>
                <a:gd name="T77" fmla="*/ 35 h 60"/>
                <a:gd name="T78" fmla="*/ 67 w 67"/>
                <a:gd name="T79" fmla="*/ 30 h 60"/>
                <a:gd name="T80" fmla="*/ 67 w 67"/>
                <a:gd name="T81" fmla="*/ 19 h 60"/>
                <a:gd name="T82" fmla="*/ 64 w 67"/>
                <a:gd name="T83" fmla="*/ 1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60">
                  <a:moveTo>
                    <a:pt x="64" y="15"/>
                  </a:moveTo>
                  <a:cubicBezTo>
                    <a:pt x="63" y="15"/>
                    <a:pt x="62" y="14"/>
                    <a:pt x="62" y="14"/>
                  </a:cubicBezTo>
                  <a:cubicBezTo>
                    <a:pt x="62" y="10"/>
                    <a:pt x="62" y="10"/>
                    <a:pt x="62" y="10"/>
                  </a:cubicBezTo>
                  <a:cubicBezTo>
                    <a:pt x="62" y="10"/>
                    <a:pt x="62" y="9"/>
                    <a:pt x="62" y="9"/>
                  </a:cubicBezTo>
                  <a:cubicBezTo>
                    <a:pt x="62" y="9"/>
                    <a:pt x="62" y="9"/>
                    <a:pt x="62" y="9"/>
                  </a:cubicBezTo>
                  <a:cubicBezTo>
                    <a:pt x="62" y="8"/>
                    <a:pt x="62" y="8"/>
                    <a:pt x="62" y="8"/>
                  </a:cubicBezTo>
                  <a:cubicBezTo>
                    <a:pt x="62" y="8"/>
                    <a:pt x="62" y="7"/>
                    <a:pt x="61" y="7"/>
                  </a:cubicBezTo>
                  <a:cubicBezTo>
                    <a:pt x="61" y="7"/>
                    <a:pt x="61" y="7"/>
                    <a:pt x="61" y="7"/>
                  </a:cubicBezTo>
                  <a:cubicBezTo>
                    <a:pt x="61" y="6"/>
                    <a:pt x="61" y="6"/>
                    <a:pt x="61" y="6"/>
                  </a:cubicBezTo>
                  <a:cubicBezTo>
                    <a:pt x="61" y="6"/>
                    <a:pt x="61" y="6"/>
                    <a:pt x="61" y="6"/>
                  </a:cubicBezTo>
                  <a:cubicBezTo>
                    <a:pt x="61" y="5"/>
                    <a:pt x="61" y="5"/>
                    <a:pt x="60" y="4"/>
                  </a:cubicBezTo>
                  <a:cubicBezTo>
                    <a:pt x="60" y="4"/>
                    <a:pt x="60" y="4"/>
                    <a:pt x="60" y="4"/>
                  </a:cubicBezTo>
                  <a:cubicBezTo>
                    <a:pt x="60" y="4"/>
                    <a:pt x="60" y="4"/>
                    <a:pt x="60" y="3"/>
                  </a:cubicBezTo>
                  <a:cubicBezTo>
                    <a:pt x="60" y="3"/>
                    <a:pt x="60" y="3"/>
                    <a:pt x="60" y="3"/>
                  </a:cubicBezTo>
                  <a:cubicBezTo>
                    <a:pt x="60" y="3"/>
                    <a:pt x="59" y="3"/>
                    <a:pt x="59" y="2"/>
                  </a:cubicBezTo>
                  <a:cubicBezTo>
                    <a:pt x="59" y="2"/>
                    <a:pt x="59" y="2"/>
                    <a:pt x="59" y="2"/>
                  </a:cubicBezTo>
                  <a:cubicBezTo>
                    <a:pt x="58" y="3"/>
                    <a:pt x="56" y="3"/>
                    <a:pt x="54" y="3"/>
                  </a:cubicBezTo>
                  <a:cubicBezTo>
                    <a:pt x="50" y="3"/>
                    <a:pt x="47" y="2"/>
                    <a:pt x="45" y="1"/>
                  </a:cubicBezTo>
                  <a:cubicBezTo>
                    <a:pt x="40" y="2"/>
                    <a:pt x="34" y="3"/>
                    <a:pt x="27" y="3"/>
                  </a:cubicBezTo>
                  <a:cubicBezTo>
                    <a:pt x="20" y="3"/>
                    <a:pt x="14" y="2"/>
                    <a:pt x="9" y="0"/>
                  </a:cubicBezTo>
                  <a:cubicBezTo>
                    <a:pt x="8" y="1"/>
                    <a:pt x="7" y="2"/>
                    <a:pt x="7" y="4"/>
                  </a:cubicBezTo>
                  <a:cubicBezTo>
                    <a:pt x="7" y="4"/>
                    <a:pt x="7" y="4"/>
                    <a:pt x="7" y="4"/>
                  </a:cubicBezTo>
                  <a:cubicBezTo>
                    <a:pt x="6" y="4"/>
                    <a:pt x="6" y="4"/>
                    <a:pt x="6" y="5"/>
                  </a:cubicBezTo>
                  <a:cubicBezTo>
                    <a:pt x="6" y="5"/>
                    <a:pt x="6" y="5"/>
                    <a:pt x="6" y="5"/>
                  </a:cubicBezTo>
                  <a:cubicBezTo>
                    <a:pt x="6" y="5"/>
                    <a:pt x="6" y="6"/>
                    <a:pt x="6" y="6"/>
                  </a:cubicBezTo>
                  <a:cubicBezTo>
                    <a:pt x="6" y="6"/>
                    <a:pt x="6" y="6"/>
                    <a:pt x="6" y="6"/>
                  </a:cubicBezTo>
                  <a:cubicBezTo>
                    <a:pt x="5" y="6"/>
                    <a:pt x="5" y="7"/>
                    <a:pt x="5" y="7"/>
                  </a:cubicBezTo>
                  <a:cubicBezTo>
                    <a:pt x="5" y="7"/>
                    <a:pt x="5" y="7"/>
                    <a:pt x="5" y="7"/>
                  </a:cubicBezTo>
                  <a:cubicBezTo>
                    <a:pt x="5" y="8"/>
                    <a:pt x="5" y="8"/>
                    <a:pt x="5" y="9"/>
                  </a:cubicBezTo>
                  <a:cubicBezTo>
                    <a:pt x="5" y="9"/>
                    <a:pt x="5" y="9"/>
                    <a:pt x="5" y="9"/>
                  </a:cubicBezTo>
                  <a:cubicBezTo>
                    <a:pt x="5" y="9"/>
                    <a:pt x="5" y="10"/>
                    <a:pt x="5" y="10"/>
                  </a:cubicBezTo>
                  <a:cubicBezTo>
                    <a:pt x="5" y="14"/>
                    <a:pt x="5" y="14"/>
                    <a:pt x="5" y="14"/>
                  </a:cubicBezTo>
                  <a:cubicBezTo>
                    <a:pt x="5" y="14"/>
                    <a:pt x="4" y="14"/>
                    <a:pt x="4" y="14"/>
                  </a:cubicBezTo>
                  <a:cubicBezTo>
                    <a:pt x="2" y="15"/>
                    <a:pt x="0" y="17"/>
                    <a:pt x="0" y="19"/>
                  </a:cubicBezTo>
                  <a:cubicBezTo>
                    <a:pt x="0" y="30"/>
                    <a:pt x="0" y="30"/>
                    <a:pt x="0" y="30"/>
                  </a:cubicBezTo>
                  <a:cubicBezTo>
                    <a:pt x="0" y="32"/>
                    <a:pt x="2" y="35"/>
                    <a:pt x="5" y="35"/>
                  </a:cubicBezTo>
                  <a:cubicBezTo>
                    <a:pt x="5" y="35"/>
                    <a:pt x="13" y="60"/>
                    <a:pt x="21" y="60"/>
                  </a:cubicBezTo>
                  <a:cubicBezTo>
                    <a:pt x="46" y="60"/>
                    <a:pt x="46" y="60"/>
                    <a:pt x="46" y="60"/>
                  </a:cubicBezTo>
                  <a:cubicBezTo>
                    <a:pt x="54" y="60"/>
                    <a:pt x="62" y="35"/>
                    <a:pt x="62" y="35"/>
                  </a:cubicBezTo>
                  <a:cubicBezTo>
                    <a:pt x="65" y="35"/>
                    <a:pt x="67" y="32"/>
                    <a:pt x="67" y="30"/>
                  </a:cubicBezTo>
                  <a:cubicBezTo>
                    <a:pt x="67" y="19"/>
                    <a:pt x="67" y="19"/>
                    <a:pt x="67" y="19"/>
                  </a:cubicBezTo>
                  <a:cubicBezTo>
                    <a:pt x="67" y="17"/>
                    <a:pt x="65" y="15"/>
                    <a:pt x="64" y="15"/>
                  </a:cubicBezTo>
                  <a:close/>
                </a:path>
              </a:pathLst>
            </a:custGeom>
            <a:solidFill>
              <a:srgbClr val="FFB9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7" name="Freeform 657"/>
            <p:cNvSpPr>
              <a:spLocks noEditPoints="1"/>
            </p:cNvSpPr>
            <p:nvPr/>
          </p:nvSpPr>
          <p:spPr bwMode="auto">
            <a:xfrm>
              <a:off x="6099197" y="4022921"/>
              <a:ext cx="170631" cy="55613"/>
            </a:xfrm>
            <a:custGeom>
              <a:avLst/>
              <a:gdLst>
                <a:gd name="T0" fmla="*/ 56 w 57"/>
                <a:gd name="T1" fmla="*/ 2 h 19"/>
                <a:gd name="T2" fmla="*/ 42 w 57"/>
                <a:gd name="T3" fmla="*/ 1 h 19"/>
                <a:gd name="T4" fmla="*/ 28 w 57"/>
                <a:gd name="T5" fmla="*/ 4 h 19"/>
                <a:gd name="T6" fmla="*/ 15 w 57"/>
                <a:gd name="T7" fmla="*/ 1 h 19"/>
                <a:gd name="T8" fmla="*/ 0 w 57"/>
                <a:gd name="T9" fmla="*/ 2 h 19"/>
                <a:gd name="T10" fmla="*/ 0 w 57"/>
                <a:gd name="T11" fmla="*/ 4 h 19"/>
                <a:gd name="T12" fmla="*/ 2 w 57"/>
                <a:gd name="T13" fmla="*/ 6 h 19"/>
                <a:gd name="T14" fmla="*/ 3 w 57"/>
                <a:gd name="T15" fmla="*/ 10 h 19"/>
                <a:gd name="T16" fmla="*/ 17 w 57"/>
                <a:gd name="T17" fmla="*/ 18 h 19"/>
                <a:gd name="T18" fmla="*/ 26 w 57"/>
                <a:gd name="T19" fmla="*/ 8 h 19"/>
                <a:gd name="T20" fmla="*/ 28 w 57"/>
                <a:gd name="T21" fmla="*/ 7 h 19"/>
                <a:gd name="T22" fmla="*/ 30 w 57"/>
                <a:gd name="T23" fmla="*/ 8 h 19"/>
                <a:gd name="T24" fmla="*/ 40 w 57"/>
                <a:gd name="T25" fmla="*/ 18 h 19"/>
                <a:gd name="T26" fmla="*/ 53 w 57"/>
                <a:gd name="T27" fmla="*/ 10 h 19"/>
                <a:gd name="T28" fmla="*/ 55 w 57"/>
                <a:gd name="T29" fmla="*/ 6 h 19"/>
                <a:gd name="T30" fmla="*/ 56 w 57"/>
                <a:gd name="T31" fmla="*/ 4 h 19"/>
                <a:gd name="T32" fmla="*/ 56 w 57"/>
                <a:gd name="T33" fmla="*/ 2 h 19"/>
                <a:gd name="T34" fmla="*/ 21 w 57"/>
                <a:gd name="T35" fmla="*/ 14 h 19"/>
                <a:gd name="T36" fmla="*/ 11 w 57"/>
                <a:gd name="T37" fmla="*/ 16 h 19"/>
                <a:gd name="T38" fmla="*/ 5 w 57"/>
                <a:gd name="T39" fmla="*/ 7 h 19"/>
                <a:gd name="T40" fmla="*/ 15 w 57"/>
                <a:gd name="T41" fmla="*/ 2 h 19"/>
                <a:gd name="T42" fmla="*/ 22 w 57"/>
                <a:gd name="T43" fmla="*/ 4 h 19"/>
                <a:gd name="T44" fmla="*/ 21 w 57"/>
                <a:gd name="T45" fmla="*/ 14 h 19"/>
                <a:gd name="T46" fmla="*/ 45 w 57"/>
                <a:gd name="T47" fmla="*/ 16 h 19"/>
                <a:gd name="T48" fmla="*/ 35 w 57"/>
                <a:gd name="T49" fmla="*/ 14 h 19"/>
                <a:gd name="T50" fmla="*/ 35 w 57"/>
                <a:gd name="T51" fmla="*/ 4 h 19"/>
                <a:gd name="T52" fmla="*/ 42 w 57"/>
                <a:gd name="T53" fmla="*/ 2 h 19"/>
                <a:gd name="T54" fmla="*/ 52 w 57"/>
                <a:gd name="T55" fmla="*/ 7 h 19"/>
                <a:gd name="T56" fmla="*/ 45 w 57"/>
                <a:gd name="T5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9">
                  <a:moveTo>
                    <a:pt x="56" y="2"/>
                  </a:moveTo>
                  <a:cubicBezTo>
                    <a:pt x="56" y="2"/>
                    <a:pt x="48" y="0"/>
                    <a:pt x="42" y="1"/>
                  </a:cubicBezTo>
                  <a:cubicBezTo>
                    <a:pt x="36" y="2"/>
                    <a:pt x="31" y="4"/>
                    <a:pt x="28" y="4"/>
                  </a:cubicBezTo>
                  <a:cubicBezTo>
                    <a:pt x="26" y="4"/>
                    <a:pt x="21" y="2"/>
                    <a:pt x="15" y="1"/>
                  </a:cubicBezTo>
                  <a:cubicBezTo>
                    <a:pt x="8" y="0"/>
                    <a:pt x="0" y="2"/>
                    <a:pt x="0" y="2"/>
                  </a:cubicBezTo>
                  <a:cubicBezTo>
                    <a:pt x="0" y="2"/>
                    <a:pt x="0" y="3"/>
                    <a:pt x="0" y="4"/>
                  </a:cubicBezTo>
                  <a:cubicBezTo>
                    <a:pt x="0" y="5"/>
                    <a:pt x="0" y="5"/>
                    <a:pt x="2" y="6"/>
                  </a:cubicBezTo>
                  <a:cubicBezTo>
                    <a:pt x="3" y="6"/>
                    <a:pt x="3" y="10"/>
                    <a:pt x="3" y="10"/>
                  </a:cubicBezTo>
                  <a:cubicBezTo>
                    <a:pt x="5" y="17"/>
                    <a:pt x="10" y="19"/>
                    <a:pt x="17" y="18"/>
                  </a:cubicBezTo>
                  <a:cubicBezTo>
                    <a:pt x="24" y="17"/>
                    <a:pt x="25" y="9"/>
                    <a:pt x="26" y="8"/>
                  </a:cubicBezTo>
                  <a:cubicBezTo>
                    <a:pt x="27" y="7"/>
                    <a:pt x="28" y="7"/>
                    <a:pt x="28" y="7"/>
                  </a:cubicBezTo>
                  <a:cubicBezTo>
                    <a:pt x="28" y="7"/>
                    <a:pt x="30" y="7"/>
                    <a:pt x="30" y="8"/>
                  </a:cubicBezTo>
                  <a:cubicBezTo>
                    <a:pt x="31" y="9"/>
                    <a:pt x="33" y="17"/>
                    <a:pt x="40" y="18"/>
                  </a:cubicBezTo>
                  <a:cubicBezTo>
                    <a:pt x="47" y="19"/>
                    <a:pt x="52" y="17"/>
                    <a:pt x="53" y="10"/>
                  </a:cubicBezTo>
                  <a:cubicBezTo>
                    <a:pt x="53" y="10"/>
                    <a:pt x="53" y="6"/>
                    <a:pt x="55" y="6"/>
                  </a:cubicBezTo>
                  <a:cubicBezTo>
                    <a:pt x="56" y="5"/>
                    <a:pt x="56" y="5"/>
                    <a:pt x="56" y="4"/>
                  </a:cubicBezTo>
                  <a:cubicBezTo>
                    <a:pt x="56" y="3"/>
                    <a:pt x="57" y="2"/>
                    <a:pt x="56" y="2"/>
                  </a:cubicBezTo>
                  <a:close/>
                  <a:moveTo>
                    <a:pt x="21" y="14"/>
                  </a:moveTo>
                  <a:cubicBezTo>
                    <a:pt x="19" y="16"/>
                    <a:pt x="16" y="17"/>
                    <a:pt x="11" y="16"/>
                  </a:cubicBezTo>
                  <a:cubicBezTo>
                    <a:pt x="6" y="16"/>
                    <a:pt x="5" y="12"/>
                    <a:pt x="5" y="7"/>
                  </a:cubicBezTo>
                  <a:cubicBezTo>
                    <a:pt x="5" y="1"/>
                    <a:pt x="15" y="2"/>
                    <a:pt x="15" y="2"/>
                  </a:cubicBezTo>
                  <a:cubicBezTo>
                    <a:pt x="19" y="3"/>
                    <a:pt x="19" y="3"/>
                    <a:pt x="22" y="4"/>
                  </a:cubicBezTo>
                  <a:cubicBezTo>
                    <a:pt x="25" y="5"/>
                    <a:pt x="23" y="11"/>
                    <a:pt x="21" y="14"/>
                  </a:cubicBezTo>
                  <a:close/>
                  <a:moveTo>
                    <a:pt x="45" y="16"/>
                  </a:moveTo>
                  <a:cubicBezTo>
                    <a:pt x="41" y="17"/>
                    <a:pt x="37" y="16"/>
                    <a:pt x="35" y="14"/>
                  </a:cubicBezTo>
                  <a:cubicBezTo>
                    <a:pt x="33" y="11"/>
                    <a:pt x="31" y="5"/>
                    <a:pt x="35" y="4"/>
                  </a:cubicBezTo>
                  <a:cubicBezTo>
                    <a:pt x="38" y="3"/>
                    <a:pt x="38" y="3"/>
                    <a:pt x="42" y="2"/>
                  </a:cubicBezTo>
                  <a:cubicBezTo>
                    <a:pt x="42" y="2"/>
                    <a:pt x="52" y="1"/>
                    <a:pt x="52" y="7"/>
                  </a:cubicBezTo>
                  <a:cubicBezTo>
                    <a:pt x="52" y="12"/>
                    <a:pt x="50" y="16"/>
                    <a:pt x="45" y="16"/>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8" name="Oval 658"/>
            <p:cNvSpPr>
              <a:spLocks noChangeArrowheads="1"/>
            </p:cNvSpPr>
            <p:nvPr/>
          </p:nvSpPr>
          <p:spPr bwMode="auto">
            <a:xfrm>
              <a:off x="6102988" y="4027976"/>
              <a:ext cx="5056"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9" name="Oval 659"/>
            <p:cNvSpPr>
              <a:spLocks noChangeArrowheads="1"/>
            </p:cNvSpPr>
            <p:nvPr/>
          </p:nvSpPr>
          <p:spPr bwMode="auto">
            <a:xfrm>
              <a:off x="6260980" y="4027976"/>
              <a:ext cx="2528" cy="632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0" name="Freeform 682"/>
            <p:cNvSpPr>
              <a:spLocks/>
            </p:cNvSpPr>
            <p:nvPr/>
          </p:nvSpPr>
          <p:spPr bwMode="auto">
            <a:xfrm>
              <a:off x="6478376" y="37979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1" name="Freeform 685"/>
            <p:cNvSpPr>
              <a:spLocks/>
            </p:cNvSpPr>
            <p:nvPr/>
          </p:nvSpPr>
          <p:spPr bwMode="auto">
            <a:xfrm>
              <a:off x="6478376" y="3792885"/>
              <a:ext cx="0" cy="252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682487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solidFill>
                  <a:srgbClr val="0072C6"/>
                </a:solidFill>
              </a:rPr>
              <a:t>Rich query over JSON data</a:t>
            </a:r>
          </a:p>
        </p:txBody>
      </p:sp>
      <p:sp>
        <p:nvSpPr>
          <p:cNvPr id="57" name="TextBox 56"/>
          <p:cNvSpPr txBox="1"/>
          <p:nvPr/>
        </p:nvSpPr>
        <p:spPr>
          <a:xfrm>
            <a:off x="4382652" y="3857116"/>
            <a:ext cx="3382889" cy="1170577"/>
          </a:xfrm>
          <a:prstGeom prst="rect">
            <a:avLst/>
          </a:prstGeom>
          <a:noFill/>
        </p:spPr>
        <p:txBody>
          <a:bodyPr wrap="square" lIns="0" tIns="0" rIns="0" bIns="0" rtlCol="0">
            <a:spAutoFit/>
          </a:bodyPr>
          <a:lstStyle/>
          <a:p>
            <a:pPr lvl="0" defTabSz="931684" fontAlgn="base">
              <a:lnSpc>
                <a:spcPct val="90000"/>
              </a:lnSpc>
              <a:spcBef>
                <a:spcPct val="0"/>
              </a:spcBef>
              <a:spcAft>
                <a:spcPts val="600"/>
              </a:spcAft>
              <a:defRPr/>
            </a:pPr>
            <a:r>
              <a:rPr lang="en-US" sz="2800" dirty="0">
                <a:solidFill>
                  <a:srgbClr val="18BDF2"/>
                </a:solidFill>
                <a:latin typeface="+mj-lt"/>
                <a:ea typeface="MS PGothic" charset="0"/>
                <a:cs typeface="Segoe UI Semibold" panose="020B0702040204020203" pitchFamily="34" charset="0"/>
              </a:rPr>
              <a:t>Native JavaScript transactional processing</a:t>
            </a:r>
          </a:p>
        </p:txBody>
      </p:sp>
      <p:sp>
        <p:nvSpPr>
          <p:cNvPr id="58" name="TextBox 57"/>
          <p:cNvSpPr txBox="1"/>
          <p:nvPr/>
        </p:nvSpPr>
        <p:spPr>
          <a:xfrm>
            <a:off x="8088596" y="3868661"/>
            <a:ext cx="3145492" cy="861774"/>
          </a:xfrm>
          <a:prstGeom prst="rect">
            <a:avLst/>
          </a:prstGeom>
          <a:noFill/>
        </p:spPr>
        <p:txBody>
          <a:bodyPr wrap="square" lIns="0" tIns="0" rIns="0" bIns="0" rtlCol="0">
            <a:spAutoFit/>
          </a:bodyPr>
          <a:lstStyle/>
          <a:p>
            <a:pPr lvl="0" defTabSz="913330" fontAlgn="base">
              <a:spcBef>
                <a:spcPct val="0"/>
              </a:spcBef>
              <a:spcAft>
                <a:spcPts val="600"/>
              </a:spcAft>
              <a:defRPr/>
            </a:pPr>
            <a:r>
              <a:rPr lang="en-US" sz="2800" dirty="0">
                <a:solidFill>
                  <a:srgbClr val="18BDF2"/>
                </a:solidFill>
                <a:latin typeface="+mj-lt"/>
                <a:ea typeface="MS PGothic" charset="0"/>
                <a:cs typeface="Segoe UI Semibold" panose="020B0702040204020203" pitchFamily="34" charset="0"/>
              </a:rPr>
              <a:t>Familiar SQL-based query language</a:t>
            </a:r>
          </a:p>
        </p:txBody>
      </p:sp>
      <p:sp>
        <p:nvSpPr>
          <p:cNvPr id="59" name="TextBox 58"/>
          <p:cNvSpPr txBox="1"/>
          <p:nvPr/>
        </p:nvSpPr>
        <p:spPr>
          <a:xfrm>
            <a:off x="863372" y="3868661"/>
            <a:ext cx="3196226" cy="1558375"/>
          </a:xfrm>
          <a:prstGeom prst="rect">
            <a:avLst/>
          </a:prstGeom>
          <a:noFill/>
        </p:spPr>
        <p:txBody>
          <a:bodyPr wrap="square" lIns="0" tIns="0" rIns="0" bIns="0" rtlCol="0">
            <a:spAutoFit/>
          </a:bodyPr>
          <a:lstStyle/>
          <a:p>
            <a:pPr lvl="0" defTabSz="931684" fontAlgn="base">
              <a:lnSpc>
                <a:spcPct val="90000"/>
              </a:lnSpc>
              <a:spcBef>
                <a:spcPct val="0"/>
              </a:spcBef>
              <a:spcAft>
                <a:spcPts val="600"/>
              </a:spcAft>
              <a:defRPr/>
            </a:pPr>
            <a:r>
              <a:rPr lang="en-US" sz="2800" dirty="0">
                <a:solidFill>
                  <a:srgbClr val="18BDF2"/>
                </a:solidFill>
                <a:latin typeface="+mj-lt"/>
                <a:ea typeface="MS PGothic" charset="0"/>
                <a:cs typeface="Segoe UI Semibold" panose="020B0702040204020203" pitchFamily="34" charset="0"/>
              </a:rPr>
              <a:t>Query on JSON data without specifying secondary indices or constructing views</a:t>
            </a:r>
          </a:p>
        </p:txBody>
      </p:sp>
      <p:cxnSp>
        <p:nvCxnSpPr>
          <p:cNvPr id="60" name="Straight Connector 59"/>
          <p:cNvCxnSpPr/>
          <p:nvPr/>
        </p:nvCxnSpPr>
        <p:spPr>
          <a:xfrm>
            <a:off x="4221125" y="2467775"/>
            <a:ext cx="0" cy="307340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927068" y="2467775"/>
            <a:ext cx="0" cy="307340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347472" y="932688"/>
            <a:ext cx="11187077" cy="892552"/>
          </a:xfrm>
          <a:prstGeom prst="rect">
            <a:avLst/>
          </a:prstGeom>
        </p:spPr>
        <p:txBody>
          <a:bodyPr wrap="square">
            <a:spAutoFit/>
          </a:bodyPr>
          <a:lstStyle/>
          <a:p>
            <a:pPr defTabSz="621720">
              <a:spcAft>
                <a:spcPts val="1200"/>
              </a:spcAft>
            </a:pPr>
            <a:r>
              <a:rPr lang="en-US" sz="2600" dirty="0">
                <a:latin typeface="Segoe UI Light"/>
              </a:rPr>
              <a:t>Build modern, scalable apps with robust transactional querying and data processing on JSON documents</a:t>
            </a:r>
          </a:p>
        </p:txBody>
      </p:sp>
      <p:pic>
        <p:nvPicPr>
          <p:cNvPr id="14" name="Picture 13"/>
          <p:cNvPicPr>
            <a:picLocks noChangeAspect="1"/>
          </p:cNvPicPr>
          <p:nvPr/>
        </p:nvPicPr>
        <p:blipFill>
          <a:blip r:embed="rId3"/>
          <a:stretch>
            <a:fillRect/>
          </a:stretch>
        </p:blipFill>
        <p:spPr>
          <a:xfrm>
            <a:off x="403579" y="1955826"/>
            <a:ext cx="2560320" cy="2560320"/>
          </a:xfrm>
          <a:prstGeom prst="rect">
            <a:avLst/>
          </a:prstGeom>
        </p:spPr>
      </p:pic>
      <p:pic>
        <p:nvPicPr>
          <p:cNvPr id="15" name="Picture 14"/>
          <p:cNvPicPr>
            <a:picLocks noChangeAspect="1"/>
          </p:cNvPicPr>
          <p:nvPr/>
        </p:nvPicPr>
        <p:blipFill>
          <a:blip r:embed="rId4"/>
          <a:stretch>
            <a:fillRect/>
          </a:stretch>
        </p:blipFill>
        <p:spPr>
          <a:xfrm>
            <a:off x="4382652" y="2725679"/>
            <a:ext cx="830438" cy="1020615"/>
          </a:xfrm>
          <a:prstGeom prst="rect">
            <a:avLst/>
          </a:prstGeom>
        </p:spPr>
      </p:pic>
      <p:pic>
        <p:nvPicPr>
          <p:cNvPr id="16" name="Picture 15"/>
          <p:cNvPicPr>
            <a:picLocks noChangeAspect="1"/>
          </p:cNvPicPr>
          <p:nvPr/>
        </p:nvPicPr>
        <p:blipFill>
          <a:blip r:embed="rId5"/>
          <a:stretch>
            <a:fillRect/>
          </a:stretch>
        </p:blipFill>
        <p:spPr>
          <a:xfrm>
            <a:off x="8088596" y="2744929"/>
            <a:ext cx="1089078" cy="982115"/>
          </a:xfrm>
          <a:prstGeom prst="rect">
            <a:avLst/>
          </a:prstGeom>
        </p:spPr>
      </p:pic>
    </p:spTree>
    <p:extLst>
      <p:ext uri="{BB962C8B-B14F-4D97-AF65-F5344CB8AC3E}">
        <p14:creationId xmlns:p14="http://schemas.microsoft.com/office/powerpoint/2010/main" val="746111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solidFill>
                  <a:srgbClr val="0072C6"/>
                </a:solidFill>
              </a:rPr>
              <a:t>Reliable and predictable performance</a:t>
            </a:r>
          </a:p>
        </p:txBody>
      </p:sp>
      <p:sp>
        <p:nvSpPr>
          <p:cNvPr id="57" name="TextBox 56"/>
          <p:cNvSpPr txBox="1"/>
          <p:nvPr/>
        </p:nvSpPr>
        <p:spPr>
          <a:xfrm>
            <a:off x="4382652" y="4097734"/>
            <a:ext cx="3382889" cy="2597634"/>
          </a:xfrm>
          <a:prstGeom prst="rect">
            <a:avLst/>
          </a:prstGeom>
          <a:noFill/>
        </p:spPr>
        <p:txBody>
          <a:bodyPr wrap="square" lIns="0" tIns="0" rIns="0" bIns="0" rtlCol="0">
            <a:spAutoFit/>
          </a:bodyPr>
          <a:lstStyle/>
          <a:p>
            <a:pPr lvl="0" defTabSz="931684" fontAlgn="base">
              <a:lnSpc>
                <a:spcPct val="90000"/>
              </a:lnSpc>
              <a:spcBef>
                <a:spcPct val="0"/>
              </a:spcBef>
              <a:spcAft>
                <a:spcPts val="600"/>
              </a:spcAft>
              <a:defRPr/>
            </a:pPr>
            <a:r>
              <a:rPr lang="en-US" sz="3600" dirty="0">
                <a:solidFill>
                  <a:srgbClr val="18BDF2"/>
                </a:solidFill>
                <a:latin typeface="+mj-lt"/>
                <a:ea typeface="MS PGothic" charset="0"/>
                <a:cs typeface="Segoe UI Semibold" panose="020B0702040204020203" pitchFamily="34" charset="0"/>
              </a:rPr>
              <a:t>Tunable consistency</a:t>
            </a:r>
          </a:p>
          <a:p>
            <a:pPr>
              <a:spcAft>
                <a:spcPts val="1200"/>
              </a:spcAft>
            </a:pPr>
            <a:r>
              <a:rPr lang="en-US" sz="1400" dirty="0">
                <a:gradFill>
                  <a:gsLst>
                    <a:gs pos="2917">
                      <a:srgbClr val="494949"/>
                    </a:gs>
                    <a:gs pos="30000">
                      <a:srgbClr val="494949"/>
                    </a:gs>
                  </a:gsLst>
                  <a:lin ang="5400000" scaled="0"/>
                </a:gradFill>
              </a:rPr>
              <a:t>Tune and trade-off consistency and performance through well-defined levels to suit application-scenario needs</a:t>
            </a:r>
            <a:r>
              <a:rPr lang="en-US" sz="1400" dirty="0">
                <a:gradFill>
                  <a:gsLst>
                    <a:gs pos="2917">
                      <a:srgbClr val="494949"/>
                    </a:gs>
                    <a:gs pos="30000">
                      <a:srgbClr val="494949"/>
                    </a:gs>
                  </a:gsLst>
                  <a:lin ang="5400000" scaled="0"/>
                </a:gradFill>
                <a:cs typeface="Segoe UI Light" panose="020B0502040204020203" pitchFamily="34" charset="0"/>
              </a:rPr>
              <a:t>—</a:t>
            </a:r>
            <a:r>
              <a:rPr lang="en-US" sz="1400" dirty="0">
                <a:gradFill>
                  <a:gsLst>
                    <a:gs pos="2917">
                      <a:srgbClr val="494949"/>
                    </a:gs>
                    <a:gs pos="30000">
                      <a:srgbClr val="494949"/>
                    </a:gs>
                  </a:gsLst>
                  <a:lin ang="5400000" scaled="0"/>
                </a:gradFill>
              </a:rPr>
              <a:t>from eventual to strong</a:t>
            </a:r>
          </a:p>
          <a:p>
            <a:pPr marL="571500" lvl="0" indent="-571500" defTabSz="931684" fontAlgn="base">
              <a:lnSpc>
                <a:spcPct val="90000"/>
              </a:lnSpc>
              <a:spcBef>
                <a:spcPct val="0"/>
              </a:spcBef>
              <a:spcAft>
                <a:spcPts val="600"/>
              </a:spcAft>
              <a:buFont typeface="Arial"/>
              <a:buChar char="•"/>
              <a:defRPr/>
            </a:pPr>
            <a:endParaRPr lang="en-US" sz="3600" dirty="0">
              <a:solidFill>
                <a:srgbClr val="18BDF2"/>
              </a:solidFill>
              <a:latin typeface="+mj-lt"/>
              <a:ea typeface="MS PGothic" charset="0"/>
              <a:cs typeface="Segoe UI Semibold" panose="020B0702040204020203" pitchFamily="34" charset="0"/>
            </a:endParaRPr>
          </a:p>
        </p:txBody>
      </p:sp>
      <p:sp>
        <p:nvSpPr>
          <p:cNvPr id="58" name="TextBox 57"/>
          <p:cNvSpPr txBox="1"/>
          <p:nvPr/>
        </p:nvSpPr>
        <p:spPr>
          <a:xfrm>
            <a:off x="8088596" y="4097734"/>
            <a:ext cx="3145492" cy="1061829"/>
          </a:xfrm>
          <a:prstGeom prst="rect">
            <a:avLst/>
          </a:prstGeom>
          <a:noFill/>
        </p:spPr>
        <p:txBody>
          <a:bodyPr wrap="square" lIns="0" tIns="0" rIns="0" bIns="0" rtlCol="0">
            <a:spAutoFit/>
          </a:bodyPr>
          <a:lstStyle/>
          <a:p>
            <a:pPr lvl="0" defTabSz="913330" fontAlgn="base">
              <a:spcBef>
                <a:spcPct val="0"/>
              </a:spcBef>
              <a:spcAft>
                <a:spcPts val="600"/>
              </a:spcAft>
              <a:defRPr/>
            </a:pPr>
            <a:r>
              <a:rPr lang="en-US" sz="3600" dirty="0">
                <a:solidFill>
                  <a:srgbClr val="18BDF2"/>
                </a:solidFill>
                <a:latin typeface="+mj-lt"/>
                <a:ea typeface="MS PGothic" charset="0"/>
                <a:cs typeface="Segoe UI Semibold" panose="020B0702040204020203" pitchFamily="34" charset="0"/>
              </a:rPr>
              <a:t>Elastic scale</a:t>
            </a:r>
          </a:p>
          <a:p>
            <a:pPr>
              <a:spcAft>
                <a:spcPts val="1200"/>
              </a:spcAft>
            </a:pPr>
            <a:r>
              <a:rPr lang="en-US" sz="1400" dirty="0">
                <a:gradFill>
                  <a:gsLst>
                    <a:gs pos="2917">
                      <a:srgbClr val="494949"/>
                    </a:gs>
                    <a:gs pos="30000">
                      <a:srgbClr val="494949"/>
                    </a:gs>
                  </a:gsLst>
                  <a:lin ang="5400000" scaled="0"/>
                </a:gradFill>
              </a:rPr>
              <a:t>Enterprise-tested by a large, internal, consumer-facing service</a:t>
            </a:r>
          </a:p>
        </p:txBody>
      </p:sp>
      <p:sp>
        <p:nvSpPr>
          <p:cNvPr id="59" name="TextBox 58"/>
          <p:cNvSpPr txBox="1"/>
          <p:nvPr/>
        </p:nvSpPr>
        <p:spPr>
          <a:xfrm>
            <a:off x="863372" y="4097734"/>
            <a:ext cx="3196226" cy="1465530"/>
          </a:xfrm>
          <a:prstGeom prst="rect">
            <a:avLst/>
          </a:prstGeom>
          <a:noFill/>
        </p:spPr>
        <p:txBody>
          <a:bodyPr wrap="square" lIns="0" tIns="0" rIns="0" bIns="0" rtlCol="0">
            <a:spAutoFit/>
          </a:bodyPr>
          <a:lstStyle/>
          <a:p>
            <a:pPr lvl="0" defTabSz="931684" fontAlgn="base">
              <a:lnSpc>
                <a:spcPct val="90000"/>
              </a:lnSpc>
              <a:spcBef>
                <a:spcPct val="0"/>
              </a:spcBef>
              <a:spcAft>
                <a:spcPts val="600"/>
              </a:spcAft>
              <a:defRPr/>
            </a:pPr>
            <a:r>
              <a:rPr lang="en-US" sz="3600" dirty="0">
                <a:solidFill>
                  <a:srgbClr val="18BDF2"/>
                </a:solidFill>
                <a:latin typeface="+mj-lt"/>
                <a:ea typeface="MS PGothic" charset="0"/>
                <a:cs typeface="Segoe UI Semibold" panose="020B0702040204020203" pitchFamily="34" charset="0"/>
              </a:rPr>
              <a:t>Fast, predictable performance</a:t>
            </a:r>
          </a:p>
          <a:p>
            <a:pPr lvl="0" fontAlgn="base">
              <a:lnSpc>
                <a:spcPct val="90000"/>
              </a:lnSpc>
              <a:spcBef>
                <a:spcPct val="0"/>
              </a:spcBef>
              <a:spcAft>
                <a:spcPts val="600"/>
              </a:spcAft>
              <a:defRPr/>
            </a:pPr>
            <a:r>
              <a:rPr lang="en-US" sz="1400" dirty="0"/>
              <a:t>Defined throughput levels that scale linearly with application needs</a:t>
            </a:r>
          </a:p>
        </p:txBody>
      </p:sp>
      <p:cxnSp>
        <p:nvCxnSpPr>
          <p:cNvPr id="60" name="Straight Connector 59"/>
          <p:cNvCxnSpPr/>
          <p:nvPr/>
        </p:nvCxnSpPr>
        <p:spPr>
          <a:xfrm>
            <a:off x="4221125" y="2987128"/>
            <a:ext cx="0" cy="307340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927068" y="2987128"/>
            <a:ext cx="0" cy="307340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347472" y="1513282"/>
            <a:ext cx="11187077" cy="1200329"/>
          </a:xfrm>
          <a:prstGeom prst="rect">
            <a:avLst/>
          </a:prstGeom>
        </p:spPr>
        <p:txBody>
          <a:bodyPr wrap="square">
            <a:spAutoFit/>
          </a:bodyPr>
          <a:lstStyle/>
          <a:p>
            <a:pPr defTabSz="621720">
              <a:spcAft>
                <a:spcPts val="1200"/>
              </a:spcAft>
            </a:pPr>
            <a:r>
              <a:rPr lang="en-US" sz="2400" dirty="0">
                <a:latin typeface="Segoe UI" panose="020B0502040204020203" pitchFamily="34" charset="0"/>
                <a:cs typeface="Segoe UI" panose="020B0502040204020203" pitchFamily="34" charset="0"/>
              </a:rPr>
              <a:t>Azure DocumentDB is born in the cloud to achieve fast, predictable performance with reserved resources to deliver on throughput needs. Delivers reliable, tunable consistency to increase performance based on application needs.</a:t>
            </a:r>
          </a:p>
        </p:txBody>
      </p:sp>
      <p:pic>
        <p:nvPicPr>
          <p:cNvPr id="14" name="Picture 13"/>
          <p:cNvPicPr>
            <a:picLocks noChangeAspect="1"/>
          </p:cNvPicPr>
          <p:nvPr/>
        </p:nvPicPr>
        <p:blipFill>
          <a:blip r:embed="rId3"/>
          <a:stretch>
            <a:fillRect/>
          </a:stretch>
        </p:blipFill>
        <p:spPr>
          <a:xfrm>
            <a:off x="863372" y="3186376"/>
            <a:ext cx="1349849" cy="794029"/>
          </a:xfrm>
          <a:prstGeom prst="rect">
            <a:avLst/>
          </a:prstGeom>
        </p:spPr>
      </p:pic>
      <p:pic>
        <p:nvPicPr>
          <p:cNvPr id="15" name="Picture 14"/>
          <p:cNvPicPr>
            <a:picLocks noChangeAspect="1"/>
          </p:cNvPicPr>
          <p:nvPr/>
        </p:nvPicPr>
        <p:blipFill>
          <a:blip r:embed="rId4"/>
          <a:stretch>
            <a:fillRect/>
          </a:stretch>
        </p:blipFill>
        <p:spPr>
          <a:xfrm>
            <a:off x="4382652" y="3096455"/>
            <a:ext cx="538737" cy="973870"/>
          </a:xfrm>
          <a:prstGeom prst="rect">
            <a:avLst/>
          </a:prstGeom>
        </p:spPr>
      </p:pic>
      <p:pic>
        <p:nvPicPr>
          <p:cNvPr id="16" name="Picture 15"/>
          <p:cNvPicPr>
            <a:picLocks noChangeAspect="1"/>
          </p:cNvPicPr>
          <p:nvPr/>
        </p:nvPicPr>
        <p:blipFill>
          <a:blip r:embed="rId5"/>
          <a:stretch>
            <a:fillRect/>
          </a:stretch>
        </p:blipFill>
        <p:spPr>
          <a:xfrm>
            <a:off x="8088596" y="3213366"/>
            <a:ext cx="2606618" cy="740049"/>
          </a:xfrm>
          <a:prstGeom prst="rect">
            <a:avLst/>
          </a:prstGeom>
        </p:spPr>
      </p:pic>
    </p:spTree>
    <p:extLst>
      <p:ext uri="{BB962C8B-B14F-4D97-AF65-F5344CB8AC3E}">
        <p14:creationId xmlns:p14="http://schemas.microsoft.com/office/powerpoint/2010/main" val="14449552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2C6"/>
                </a:solidFill>
              </a:rPr>
              <a:t>Well-suited for web and mobile apps</a:t>
            </a:r>
          </a:p>
        </p:txBody>
      </p:sp>
      <p:grpSp>
        <p:nvGrpSpPr>
          <p:cNvPr id="12" name="Group 11"/>
          <p:cNvGrpSpPr/>
          <p:nvPr/>
        </p:nvGrpSpPr>
        <p:grpSpPr>
          <a:xfrm>
            <a:off x="1134126" y="2327886"/>
            <a:ext cx="9246431" cy="3666463"/>
            <a:chOff x="1178171" y="2519274"/>
            <a:chExt cx="9246431" cy="3666463"/>
          </a:xfrm>
        </p:grpSpPr>
        <p:sp>
          <p:nvSpPr>
            <p:cNvPr id="10" name="Rounded Rectangle 9"/>
            <p:cNvSpPr/>
            <p:nvPr/>
          </p:nvSpPr>
          <p:spPr bwMode="auto">
            <a:xfrm>
              <a:off x="3419933" y="4562928"/>
              <a:ext cx="1170214" cy="927760"/>
            </a:xfrm>
            <a:prstGeom prst="roundRect">
              <a:avLst>
                <a:gd name="adj" fmla="val 13734"/>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Rectangle 2"/>
            <p:cNvSpPr/>
            <p:nvPr/>
          </p:nvSpPr>
          <p:spPr>
            <a:xfrm>
              <a:off x="1178171" y="3833944"/>
              <a:ext cx="1480055"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494949"/>
                  </a:solidFill>
                  <a:effectLst/>
                  <a:uLnTx/>
                  <a:uFillTx/>
                  <a:latin typeface="Segoe UI"/>
                  <a:ea typeface="+mn-ea"/>
                  <a:cs typeface="+mn-cs"/>
                </a:rPr>
                <a:t>Catalog data</a:t>
              </a:r>
            </a:p>
          </p:txBody>
        </p:sp>
        <p:sp>
          <p:nvSpPr>
            <p:cNvPr id="4" name="Rectangle 3"/>
            <p:cNvSpPr/>
            <p:nvPr/>
          </p:nvSpPr>
          <p:spPr>
            <a:xfrm>
              <a:off x="5241077" y="3833944"/>
              <a:ext cx="1358665" cy="64633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494949"/>
                  </a:solidFill>
                  <a:effectLst/>
                  <a:uLnTx/>
                  <a:uFillTx/>
                  <a:latin typeface="Segoe UI"/>
                  <a:ea typeface="+mn-ea"/>
                  <a:cs typeface="+mn-cs"/>
                </a:rPr>
                <a:t>Preferences</a:t>
              </a:r>
              <a:br>
                <a:rPr kumimoji="0" lang="en-US" sz="1800" b="0" i="0" u="none" strike="noStrike" kern="1200" cap="none" spc="0" normalizeH="0" baseline="0" noProof="0" dirty="0">
                  <a:ln>
                    <a:noFill/>
                  </a:ln>
                  <a:solidFill>
                    <a:srgbClr val="494949"/>
                  </a:solidFill>
                  <a:effectLst/>
                  <a:uLnTx/>
                  <a:uFillTx/>
                  <a:latin typeface="Segoe UI"/>
                  <a:ea typeface="+mn-ea"/>
                  <a:cs typeface="+mn-cs"/>
                </a:rPr>
              </a:br>
              <a:r>
                <a:rPr kumimoji="0" lang="en-US" sz="1800" b="0" i="0" u="none" strike="noStrike" kern="1200" cap="none" spc="0" normalizeH="0" baseline="0" noProof="0" dirty="0">
                  <a:ln>
                    <a:noFill/>
                  </a:ln>
                  <a:solidFill>
                    <a:srgbClr val="494949"/>
                  </a:solidFill>
                  <a:effectLst/>
                  <a:uLnTx/>
                  <a:uFillTx/>
                  <a:latin typeface="Segoe UI"/>
                  <a:ea typeface="+mn-ea"/>
                  <a:cs typeface="+mn-cs"/>
                </a:rPr>
                <a:t>and state</a:t>
              </a:r>
            </a:p>
          </p:txBody>
        </p:sp>
        <p:sp>
          <p:nvSpPr>
            <p:cNvPr id="5" name="Rectangle 4"/>
            <p:cNvSpPr/>
            <p:nvPr/>
          </p:nvSpPr>
          <p:spPr>
            <a:xfrm>
              <a:off x="9113614" y="3833944"/>
              <a:ext cx="131098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494949"/>
                  </a:solidFill>
                  <a:effectLst/>
                  <a:uLnTx/>
                  <a:uFillTx/>
                  <a:latin typeface="Segoe UI"/>
                  <a:ea typeface="+mn-ea"/>
                  <a:cs typeface="+mn-cs"/>
                </a:rPr>
                <a:t>Event store</a:t>
              </a:r>
            </a:p>
          </p:txBody>
        </p:sp>
        <p:sp>
          <p:nvSpPr>
            <p:cNvPr id="6" name="Rectangle 5"/>
            <p:cNvSpPr/>
            <p:nvPr/>
          </p:nvSpPr>
          <p:spPr>
            <a:xfrm>
              <a:off x="3070313" y="5539406"/>
              <a:ext cx="1758677" cy="64633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494949"/>
                  </a:solidFill>
                  <a:effectLst/>
                  <a:uLnTx/>
                  <a:uFillTx/>
                  <a:latin typeface="Segoe UI"/>
                  <a:ea typeface="+mn-ea"/>
                  <a:cs typeface="+mn-cs"/>
                </a:rPr>
                <a:t>User-generated</a:t>
              </a:r>
              <a:br>
                <a:rPr kumimoji="0" lang="en-US" sz="1800" b="0" i="0" u="none" strike="noStrike" kern="1200" cap="none" spc="0" normalizeH="0" baseline="0" noProof="0" dirty="0">
                  <a:ln>
                    <a:noFill/>
                  </a:ln>
                  <a:solidFill>
                    <a:srgbClr val="494949"/>
                  </a:solidFill>
                  <a:effectLst/>
                  <a:uLnTx/>
                  <a:uFillTx/>
                  <a:latin typeface="Segoe UI"/>
                  <a:ea typeface="+mn-ea"/>
                  <a:cs typeface="+mn-cs"/>
                </a:rPr>
              </a:br>
              <a:r>
                <a:rPr kumimoji="0" lang="en-US" sz="1800" b="0" i="0" u="none" strike="noStrike" kern="1200" cap="none" spc="0" normalizeH="0" baseline="0" noProof="0" dirty="0">
                  <a:ln>
                    <a:noFill/>
                  </a:ln>
                  <a:solidFill>
                    <a:srgbClr val="494949"/>
                  </a:solidFill>
                  <a:effectLst/>
                  <a:uLnTx/>
                  <a:uFillTx/>
                  <a:latin typeface="Segoe UI"/>
                  <a:ea typeface="+mn-ea"/>
                  <a:cs typeface="+mn-cs"/>
                </a:rPr>
                <a:t>content</a:t>
              </a:r>
            </a:p>
          </p:txBody>
        </p:sp>
        <p:sp>
          <p:nvSpPr>
            <p:cNvPr id="7" name="Rectangle 6"/>
            <p:cNvSpPr/>
            <p:nvPr/>
          </p:nvSpPr>
          <p:spPr>
            <a:xfrm>
              <a:off x="7011829" y="5539406"/>
              <a:ext cx="168969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494949"/>
                  </a:solidFill>
                  <a:effectLst/>
                  <a:uLnTx/>
                  <a:uFillTx/>
                  <a:latin typeface="Segoe UI"/>
                  <a:ea typeface="+mn-ea"/>
                  <a:cs typeface="+mn-cs"/>
                </a:rPr>
                <a:t>Data exchange</a:t>
              </a:r>
            </a:p>
          </p:txBody>
        </p:sp>
        <p:pic>
          <p:nvPicPr>
            <p:cNvPr id="14" name="Picture 13"/>
            <p:cNvPicPr>
              <a:picLocks noChangeAspect="1"/>
            </p:cNvPicPr>
            <p:nvPr/>
          </p:nvPicPr>
          <p:blipFill>
            <a:blip r:embed="rId3"/>
            <a:stretch>
              <a:fillRect/>
            </a:stretch>
          </p:blipFill>
          <p:spPr>
            <a:xfrm>
              <a:off x="1429050" y="2519274"/>
              <a:ext cx="980324" cy="1250757"/>
            </a:xfrm>
            <a:prstGeom prst="rect">
              <a:avLst/>
            </a:prstGeom>
          </p:spPr>
        </p:pic>
        <p:pic>
          <p:nvPicPr>
            <p:cNvPr id="15" name="Picture 14"/>
            <p:cNvPicPr>
              <a:picLocks noChangeAspect="1"/>
            </p:cNvPicPr>
            <p:nvPr/>
          </p:nvPicPr>
          <p:blipFill>
            <a:blip r:embed="rId4"/>
            <a:stretch>
              <a:fillRect/>
            </a:stretch>
          </p:blipFill>
          <p:spPr>
            <a:xfrm>
              <a:off x="9214825" y="2684410"/>
              <a:ext cx="1104741" cy="1047102"/>
            </a:xfrm>
            <a:prstGeom prst="rect">
              <a:avLst/>
            </a:prstGeom>
          </p:spPr>
        </p:pic>
        <p:pic>
          <p:nvPicPr>
            <p:cNvPr id="19" name="Picture 18"/>
            <p:cNvPicPr>
              <a:picLocks noChangeAspect="1"/>
            </p:cNvPicPr>
            <p:nvPr/>
          </p:nvPicPr>
          <p:blipFill>
            <a:blip r:embed="rId5"/>
            <a:stretch>
              <a:fillRect/>
            </a:stretch>
          </p:blipFill>
          <p:spPr>
            <a:xfrm flipH="1">
              <a:off x="5480434" y="2558221"/>
              <a:ext cx="843750" cy="1241219"/>
            </a:xfrm>
            <a:prstGeom prst="rect">
              <a:avLst/>
            </a:prstGeom>
          </p:spPr>
        </p:pic>
        <p:pic>
          <p:nvPicPr>
            <p:cNvPr id="20" name="Picture 19"/>
            <p:cNvPicPr>
              <a:picLocks noChangeAspect="1"/>
            </p:cNvPicPr>
            <p:nvPr/>
          </p:nvPicPr>
          <p:blipFill>
            <a:blip r:embed="rId6"/>
            <a:stretch>
              <a:fillRect/>
            </a:stretch>
          </p:blipFill>
          <p:spPr>
            <a:xfrm>
              <a:off x="3090850" y="4610001"/>
              <a:ext cx="1677060" cy="838530"/>
            </a:xfrm>
            <a:prstGeom prst="rect">
              <a:avLst/>
            </a:prstGeom>
          </p:spPr>
        </p:pic>
        <p:grpSp>
          <p:nvGrpSpPr>
            <p:cNvPr id="11" name="Group 10"/>
            <p:cNvGrpSpPr/>
            <p:nvPr/>
          </p:nvGrpSpPr>
          <p:grpSpPr>
            <a:xfrm>
              <a:off x="7284219" y="4569841"/>
              <a:ext cx="1113580" cy="898959"/>
              <a:chOff x="6663075" y="1719146"/>
              <a:chExt cx="1793432" cy="1447784"/>
            </a:xfrm>
          </p:grpSpPr>
          <p:pic>
            <p:nvPicPr>
              <p:cNvPr id="21" name="Picture 20"/>
              <p:cNvPicPr>
                <a:picLocks noChangeAspect="1"/>
              </p:cNvPicPr>
              <p:nvPr/>
            </p:nvPicPr>
            <p:blipFill>
              <a:blip r:embed="rId7"/>
              <a:stretch>
                <a:fillRect/>
              </a:stretch>
            </p:blipFill>
            <p:spPr>
              <a:xfrm>
                <a:off x="7924234" y="1719146"/>
                <a:ext cx="532273" cy="1447784"/>
              </a:xfrm>
              <a:prstGeom prst="rect">
                <a:avLst/>
              </a:prstGeom>
            </p:spPr>
          </p:pic>
          <p:pic>
            <p:nvPicPr>
              <p:cNvPr id="22" name="Picture 21"/>
              <p:cNvPicPr>
                <a:picLocks noChangeAspect="1"/>
              </p:cNvPicPr>
              <p:nvPr/>
            </p:nvPicPr>
            <p:blipFill>
              <a:blip r:embed="rId8"/>
              <a:stretch>
                <a:fillRect/>
              </a:stretch>
            </p:blipFill>
            <p:spPr>
              <a:xfrm>
                <a:off x="7290901" y="1742038"/>
                <a:ext cx="502903" cy="1424892"/>
              </a:xfrm>
              <a:prstGeom prst="rect">
                <a:avLst/>
              </a:prstGeom>
            </p:spPr>
          </p:pic>
          <p:pic>
            <p:nvPicPr>
              <p:cNvPr id="23" name="Picture 22"/>
              <p:cNvPicPr>
                <a:picLocks noChangeAspect="1"/>
              </p:cNvPicPr>
              <p:nvPr/>
            </p:nvPicPr>
            <p:blipFill>
              <a:blip r:embed="rId9"/>
              <a:stretch>
                <a:fillRect/>
              </a:stretch>
            </p:blipFill>
            <p:spPr>
              <a:xfrm>
                <a:off x="6663075" y="1742038"/>
                <a:ext cx="497397" cy="1409292"/>
              </a:xfrm>
              <a:prstGeom prst="rect">
                <a:avLst/>
              </a:prstGeom>
            </p:spPr>
          </p:pic>
        </p:grpSp>
      </p:grpSp>
      <p:sp>
        <p:nvSpPr>
          <p:cNvPr id="25" name="Rectangle 24"/>
          <p:cNvSpPr/>
          <p:nvPr/>
        </p:nvSpPr>
        <p:spPr bwMode="auto">
          <a:xfrm>
            <a:off x="543208" y="1858139"/>
            <a:ext cx="10799868" cy="4218827"/>
          </a:xfrm>
          <a:prstGeom prst="rect">
            <a:avLst/>
          </a:prstGeom>
          <a:noFill/>
          <a:ln>
            <a:solidFill>
              <a:srgbClr val="80808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 name="TextBox 25"/>
          <p:cNvSpPr txBox="1"/>
          <p:nvPr/>
        </p:nvSpPr>
        <p:spPr>
          <a:xfrm>
            <a:off x="632971" y="1628475"/>
            <a:ext cx="1855732" cy="438582"/>
          </a:xfrm>
          <a:prstGeom prst="rect">
            <a:avLst/>
          </a:prstGeom>
          <a:solidFill>
            <a:srgbClr val="FFFFFF"/>
          </a:solidFill>
        </p:spPr>
        <p:txBody>
          <a:bodyPr wrap="square" lIns="91440" tIns="91440" rIns="91440" bIns="9144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Ideal Scenarios</a:t>
            </a:r>
          </a:p>
        </p:txBody>
      </p:sp>
    </p:spTree>
    <p:extLst>
      <p:ext uri="{BB962C8B-B14F-4D97-AF65-F5344CB8AC3E}">
        <p14:creationId xmlns:p14="http://schemas.microsoft.com/office/powerpoint/2010/main" val="6355156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1" y="259792"/>
            <a:ext cx="11653521" cy="1075884"/>
          </a:xfrm>
        </p:spPr>
        <p:txBody>
          <a:bodyPr/>
          <a:lstStyle/>
          <a:p>
            <a:r>
              <a:rPr lang="en-US" dirty="0">
                <a:solidFill>
                  <a:srgbClr val="0072C6"/>
                </a:solidFill>
              </a:rPr>
              <a:t>Azure DocumentDB basics</a:t>
            </a:r>
          </a:p>
        </p:txBody>
      </p:sp>
      <p:sp>
        <p:nvSpPr>
          <p:cNvPr id="3" name="Content Placeholder 2"/>
          <p:cNvSpPr>
            <a:spLocks noGrp="1"/>
          </p:cNvSpPr>
          <p:nvPr>
            <p:ph type="body" sz="quarter" idx="11"/>
          </p:nvPr>
        </p:nvSpPr>
        <p:spPr>
          <a:xfrm>
            <a:off x="6426200" y="1469078"/>
            <a:ext cx="5496562" cy="4949771"/>
          </a:xfrm>
          <a:prstGeom prst="rect">
            <a:avLst/>
          </a:prstGeom>
        </p:spPr>
        <p:txBody>
          <a:bodyPr>
            <a:noAutofit/>
          </a:bodyPr>
          <a:lstStyle/>
          <a:p>
            <a:pPr marL="0" indent="0">
              <a:spcBef>
                <a:spcPts val="600"/>
              </a:spcBef>
              <a:buNone/>
            </a:pPr>
            <a:r>
              <a:rPr lang="en-US" sz="2400" dirty="0">
                <a:latin typeface="+mn-lt"/>
              </a:rPr>
              <a:t>Resource model</a:t>
            </a:r>
          </a:p>
          <a:p>
            <a:pPr marL="708660" indent="-342900">
              <a:spcBef>
                <a:spcPts val="600"/>
              </a:spcBef>
              <a:buFont typeface="Arial"/>
              <a:buChar char="•"/>
            </a:pPr>
            <a:r>
              <a:rPr lang="en-US" sz="1600" dirty="0">
                <a:latin typeface="+mn-lt"/>
              </a:rPr>
              <a:t>Entities addressable by logical Uniform Resource Identifier (URI)</a:t>
            </a:r>
          </a:p>
          <a:p>
            <a:pPr marL="708660" indent="-342900">
              <a:spcBef>
                <a:spcPts val="600"/>
              </a:spcBef>
              <a:buFont typeface="Arial"/>
              <a:buChar char="•"/>
            </a:pPr>
            <a:r>
              <a:rPr lang="en-US" sz="1600" dirty="0">
                <a:latin typeface="+mn-lt"/>
              </a:rPr>
              <a:t>Partitioned for scale out </a:t>
            </a:r>
          </a:p>
          <a:p>
            <a:pPr marL="708660" indent="-342900">
              <a:spcBef>
                <a:spcPts val="600"/>
              </a:spcBef>
              <a:buFont typeface="Arial"/>
              <a:buChar char="•"/>
            </a:pPr>
            <a:r>
              <a:rPr lang="en-US" sz="1600" dirty="0">
                <a:latin typeface="+mn-lt"/>
              </a:rPr>
              <a:t>Replicated for high availability</a:t>
            </a:r>
          </a:p>
          <a:p>
            <a:pPr marL="708660" indent="-342900">
              <a:spcBef>
                <a:spcPts val="600"/>
              </a:spcBef>
              <a:buFont typeface="Arial"/>
              <a:buChar char="•"/>
            </a:pPr>
            <a:r>
              <a:rPr lang="en-US" sz="1600" dirty="0">
                <a:latin typeface="+mn-lt"/>
              </a:rPr>
              <a:t>Entities represented as JSON</a:t>
            </a:r>
          </a:p>
          <a:p>
            <a:pPr marL="708660" indent="-342900">
              <a:spcBef>
                <a:spcPts val="600"/>
              </a:spcBef>
              <a:buFont typeface="Arial"/>
              <a:buChar char="•"/>
            </a:pPr>
            <a:r>
              <a:rPr lang="en-US" sz="1600" dirty="0">
                <a:latin typeface="+mn-lt"/>
              </a:rPr>
              <a:t>Accounts scale out by moving a slider</a:t>
            </a:r>
          </a:p>
          <a:p>
            <a:pPr marL="0" indent="0">
              <a:spcBef>
                <a:spcPts val="600"/>
              </a:spcBef>
              <a:buClr>
                <a:srgbClr val="FFFFFF"/>
              </a:buClr>
              <a:buNone/>
            </a:pPr>
            <a:r>
              <a:rPr lang="en-US" sz="2400" dirty="0">
                <a:latin typeface="+mn-lt"/>
              </a:rPr>
              <a:t>Interaction model</a:t>
            </a:r>
          </a:p>
          <a:p>
            <a:pPr marL="708660" indent="-342900">
              <a:spcBef>
                <a:spcPts val="600"/>
              </a:spcBef>
              <a:buFont typeface="Arial"/>
              <a:buChar char="•"/>
            </a:pPr>
            <a:r>
              <a:rPr lang="en-US" sz="1600" dirty="0">
                <a:latin typeface="+mn-lt"/>
              </a:rPr>
              <a:t>RESTful interaction over HTTPS</a:t>
            </a:r>
          </a:p>
          <a:p>
            <a:pPr marL="708660" indent="-342900">
              <a:spcBef>
                <a:spcPts val="600"/>
              </a:spcBef>
              <a:buFont typeface="Arial"/>
              <a:buChar char="•"/>
            </a:pPr>
            <a:r>
              <a:rPr lang="en-US" sz="1600" dirty="0">
                <a:latin typeface="+mn-lt"/>
              </a:rPr>
              <a:t>HTTPS and TCP connectivity</a:t>
            </a:r>
          </a:p>
          <a:p>
            <a:pPr marL="708660" indent="-342900">
              <a:spcBef>
                <a:spcPts val="600"/>
              </a:spcBef>
              <a:buFont typeface="Arial"/>
              <a:buChar char="•"/>
            </a:pPr>
            <a:r>
              <a:rPr lang="en-US" sz="1600" dirty="0">
                <a:latin typeface="+mn-lt"/>
              </a:rPr>
              <a:t>Standard HTTPS verbs and semantics</a:t>
            </a:r>
          </a:p>
          <a:p>
            <a:pPr marL="0" indent="0">
              <a:spcBef>
                <a:spcPts val="600"/>
              </a:spcBef>
              <a:buClr>
                <a:srgbClr val="FFFFFF"/>
              </a:buClr>
              <a:buNone/>
            </a:pPr>
            <a:r>
              <a:rPr lang="en-US" sz="2400" dirty="0">
                <a:latin typeface="+mn-lt"/>
              </a:rPr>
              <a:t>Development</a:t>
            </a:r>
          </a:p>
          <a:p>
            <a:pPr marL="708660" lvl="0" indent="-342900">
              <a:spcBef>
                <a:spcPts val="600"/>
              </a:spcBef>
              <a:buClr>
                <a:srgbClr val="494949"/>
              </a:buClr>
              <a:buFont typeface="Arial"/>
              <a:buChar char="•"/>
            </a:pPr>
            <a:r>
              <a:rPr lang="en-US" sz="1600" dirty="0">
                <a:solidFill>
                  <a:srgbClr val="494949"/>
                </a:solidFill>
                <a:latin typeface="Segoe UI"/>
              </a:rPr>
              <a:t>.NET, Node.js, Python, Java, and JavaScript clients</a:t>
            </a:r>
          </a:p>
          <a:p>
            <a:pPr marL="708660" lvl="0" indent="-342900">
              <a:spcBef>
                <a:spcPts val="600"/>
              </a:spcBef>
              <a:buClr>
                <a:srgbClr val="494949"/>
              </a:buClr>
              <a:buFont typeface="Arial"/>
              <a:buChar char="•"/>
            </a:pPr>
            <a:r>
              <a:rPr lang="en-US" sz="1600" dirty="0">
                <a:solidFill>
                  <a:srgbClr val="494949"/>
                </a:solidFill>
                <a:latin typeface="Segoe UI"/>
              </a:rPr>
              <a:t>SQL for query expression, .NET LINQ</a:t>
            </a:r>
          </a:p>
          <a:p>
            <a:pPr marL="708660" lvl="0" indent="-342900">
              <a:spcBef>
                <a:spcPts val="600"/>
              </a:spcBef>
              <a:buClr>
                <a:srgbClr val="494949"/>
              </a:buClr>
              <a:buFont typeface="Arial"/>
              <a:buChar char="•"/>
            </a:pPr>
            <a:r>
              <a:rPr lang="en-US" sz="1600" dirty="0">
                <a:solidFill>
                  <a:srgbClr val="494949"/>
                </a:solidFill>
                <a:latin typeface="Segoe UI"/>
              </a:rPr>
              <a:t>JavaScript for server-side app logic</a:t>
            </a:r>
          </a:p>
        </p:txBody>
      </p:sp>
      <p:grpSp>
        <p:nvGrpSpPr>
          <p:cNvPr id="41" name="Group 40"/>
          <p:cNvGrpSpPr/>
          <p:nvPr/>
        </p:nvGrpSpPr>
        <p:grpSpPr>
          <a:xfrm>
            <a:off x="269241" y="1752650"/>
            <a:ext cx="6129018" cy="3838062"/>
            <a:chOff x="269241" y="1981259"/>
            <a:chExt cx="6129018" cy="3838062"/>
          </a:xfrm>
        </p:grpSpPr>
        <p:sp>
          <p:nvSpPr>
            <p:cNvPr id="10" name="TextBox 9"/>
            <p:cNvSpPr txBox="1"/>
            <p:nvPr/>
          </p:nvSpPr>
          <p:spPr>
            <a:xfrm>
              <a:off x="269241" y="1981259"/>
              <a:ext cx="1347892" cy="791333"/>
            </a:xfrm>
            <a:prstGeom prst="rect">
              <a:avLst/>
            </a:prstGeom>
            <a:noFill/>
          </p:spPr>
          <p:txBody>
            <a:bodyPr wrap="square" lIns="179285" tIns="143428" rIns="179285" bIns="143428" rtlCol="0" anchor="b">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200" b="0" i="0" u="none" strike="noStrike" kern="1200" cap="none" spc="0" normalizeH="0" baseline="0" noProof="0" dirty="0">
                  <a:ln>
                    <a:noFill/>
                  </a:ln>
                  <a:solidFill>
                    <a:srgbClr val="494949"/>
                  </a:solidFill>
                  <a:effectLst/>
                  <a:uLnTx/>
                  <a:uFillTx/>
                  <a:latin typeface="Segoe UI"/>
                  <a:ea typeface="+mn-ea"/>
                  <a:cs typeface="+mn-cs"/>
                </a:rPr>
                <a:t>Azure </a:t>
              </a:r>
              <a:br>
                <a:rPr kumimoji="0" lang="en-US" sz="1200" b="0" i="0" u="none" strike="noStrike" kern="1200" cap="none" spc="0" normalizeH="0" baseline="0" noProof="0" dirty="0">
                  <a:ln>
                    <a:noFill/>
                  </a:ln>
                  <a:solidFill>
                    <a:srgbClr val="494949"/>
                  </a:solidFill>
                  <a:effectLst/>
                  <a:uLnTx/>
                  <a:uFillTx/>
                  <a:latin typeface="Segoe UI"/>
                  <a:ea typeface="+mn-ea"/>
                  <a:cs typeface="+mn-cs"/>
                </a:rPr>
              </a:br>
              <a:r>
                <a:rPr kumimoji="0" lang="en-US" sz="1200" b="0" i="0" u="none" strike="noStrike" kern="1200" cap="none" spc="0" normalizeH="0" baseline="0" noProof="0" dirty="0">
                  <a:ln>
                    <a:noFill/>
                  </a:ln>
                  <a:solidFill>
                    <a:srgbClr val="494949"/>
                  </a:solidFill>
                  <a:effectLst/>
                  <a:uLnTx/>
                  <a:uFillTx/>
                  <a:latin typeface="Segoe UI"/>
                  <a:ea typeface="+mn-ea"/>
                  <a:cs typeface="+mn-cs"/>
                </a:rPr>
                <a:t>DocumentDB </a:t>
              </a:r>
              <a:br>
                <a:rPr kumimoji="0" lang="en-US" sz="1200" b="0" i="0" u="none" strike="noStrike" kern="1200" cap="none" spc="0" normalizeH="0" baseline="0" noProof="0" dirty="0">
                  <a:ln>
                    <a:noFill/>
                  </a:ln>
                  <a:solidFill>
                    <a:srgbClr val="494949"/>
                  </a:solidFill>
                  <a:effectLst/>
                  <a:uLnTx/>
                  <a:uFillTx/>
                  <a:latin typeface="Segoe UI"/>
                  <a:ea typeface="+mn-ea"/>
                  <a:cs typeface="+mn-cs"/>
                </a:rPr>
              </a:br>
              <a:r>
                <a:rPr kumimoji="0" lang="en-US" sz="1200" b="0" i="0" u="none" strike="noStrike" kern="1200" cap="none" spc="0" normalizeH="0" baseline="0" noProof="0" dirty="0">
                  <a:ln>
                    <a:noFill/>
                  </a:ln>
                  <a:solidFill>
                    <a:srgbClr val="494949"/>
                  </a:solidFill>
                  <a:effectLst/>
                  <a:uLnTx/>
                  <a:uFillTx/>
                  <a:latin typeface="Segoe UI"/>
                  <a:ea typeface="+mn-ea"/>
                  <a:cs typeface="+mn-cs"/>
                </a:rPr>
                <a:t>account</a:t>
              </a:r>
            </a:p>
          </p:txBody>
        </p:sp>
        <p:grpSp>
          <p:nvGrpSpPr>
            <p:cNvPr id="26" name="Group 25"/>
            <p:cNvGrpSpPr/>
            <p:nvPr/>
          </p:nvGrpSpPr>
          <p:grpSpPr>
            <a:xfrm>
              <a:off x="447980" y="2881997"/>
              <a:ext cx="915153" cy="213252"/>
              <a:chOff x="1057580" y="1798264"/>
              <a:chExt cx="915153" cy="213252"/>
            </a:xfrm>
          </p:grpSpPr>
          <p:sp>
            <p:nvSpPr>
              <p:cNvPr id="9" name="Freeform 131"/>
              <p:cNvSpPr>
                <a:spLocks noEditPoints="1"/>
              </p:cNvSpPr>
              <p:nvPr/>
            </p:nvSpPr>
            <p:spPr bwMode="black">
              <a:xfrm>
                <a:off x="1057580" y="1798264"/>
                <a:ext cx="361970" cy="213252"/>
              </a:xfrm>
              <a:custGeom>
                <a:avLst/>
                <a:gdLst>
                  <a:gd name="T0" fmla="*/ 63 w 78"/>
                  <a:gd name="T1" fmla="*/ 46 h 46"/>
                  <a:gd name="T2" fmla="*/ 15 w 78"/>
                  <a:gd name="T3" fmla="*/ 46 h 46"/>
                  <a:gd name="T4" fmla="*/ 15 w 78"/>
                  <a:gd name="T5" fmla="*/ 37 h 46"/>
                  <a:gd name="T6" fmla="*/ 63 w 78"/>
                  <a:gd name="T7" fmla="*/ 37 h 46"/>
                  <a:gd name="T8" fmla="*/ 63 w 78"/>
                  <a:gd name="T9" fmla="*/ 46 h 46"/>
                  <a:gd name="T10" fmla="*/ 70 w 78"/>
                  <a:gd name="T11" fmla="*/ 0 h 46"/>
                  <a:gd name="T12" fmla="*/ 15 w 78"/>
                  <a:gd name="T13" fmla="*/ 0 h 46"/>
                  <a:gd name="T14" fmla="*/ 15 w 78"/>
                  <a:gd name="T15" fmla="*/ 9 h 46"/>
                  <a:gd name="T16" fmla="*/ 70 w 78"/>
                  <a:gd name="T17" fmla="*/ 9 h 46"/>
                  <a:gd name="T18" fmla="*/ 70 w 78"/>
                  <a:gd name="T19" fmla="*/ 0 h 46"/>
                  <a:gd name="T20" fmla="*/ 78 w 78"/>
                  <a:gd name="T21" fmla="*/ 18 h 46"/>
                  <a:gd name="T22" fmla="*/ 15 w 78"/>
                  <a:gd name="T23" fmla="*/ 18 h 46"/>
                  <a:gd name="T24" fmla="*/ 15 w 78"/>
                  <a:gd name="T25" fmla="*/ 28 h 46"/>
                  <a:gd name="T26" fmla="*/ 78 w 78"/>
                  <a:gd name="T27" fmla="*/ 28 h 46"/>
                  <a:gd name="T28" fmla="*/ 78 w 78"/>
                  <a:gd name="T29" fmla="*/ 18 h 46"/>
                  <a:gd name="T30" fmla="*/ 4 w 78"/>
                  <a:gd name="T31" fmla="*/ 9 h 46"/>
                  <a:gd name="T32" fmla="*/ 9 w 78"/>
                  <a:gd name="T33" fmla="*/ 4 h 46"/>
                  <a:gd name="T34" fmla="*/ 4 w 78"/>
                  <a:gd name="T35" fmla="*/ 0 h 46"/>
                  <a:gd name="T36" fmla="*/ 0 w 78"/>
                  <a:gd name="T37" fmla="*/ 4 h 46"/>
                  <a:gd name="T38" fmla="*/ 4 w 78"/>
                  <a:gd name="T39" fmla="*/ 9 h 46"/>
                  <a:gd name="T40" fmla="*/ 4 w 78"/>
                  <a:gd name="T41" fmla="*/ 18 h 46"/>
                  <a:gd name="T42" fmla="*/ 0 w 78"/>
                  <a:gd name="T43" fmla="*/ 23 h 46"/>
                  <a:gd name="T44" fmla="*/ 4 w 78"/>
                  <a:gd name="T45" fmla="*/ 28 h 46"/>
                  <a:gd name="T46" fmla="*/ 9 w 78"/>
                  <a:gd name="T47" fmla="*/ 23 h 46"/>
                  <a:gd name="T48" fmla="*/ 4 w 78"/>
                  <a:gd name="T49" fmla="*/ 18 h 46"/>
                  <a:gd name="T50" fmla="*/ 4 w 78"/>
                  <a:gd name="T51" fmla="*/ 37 h 46"/>
                  <a:gd name="T52" fmla="*/ 0 w 78"/>
                  <a:gd name="T53" fmla="*/ 41 h 46"/>
                  <a:gd name="T54" fmla="*/ 4 w 78"/>
                  <a:gd name="T55" fmla="*/ 46 h 46"/>
                  <a:gd name="T56" fmla="*/ 9 w 78"/>
                  <a:gd name="T57" fmla="*/ 41 h 46"/>
                  <a:gd name="T58" fmla="*/ 4 w 78"/>
                  <a:gd name="T5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46">
                    <a:moveTo>
                      <a:pt x="63" y="46"/>
                    </a:moveTo>
                    <a:cubicBezTo>
                      <a:pt x="15" y="46"/>
                      <a:pt x="15" y="46"/>
                      <a:pt x="15" y="46"/>
                    </a:cubicBezTo>
                    <a:cubicBezTo>
                      <a:pt x="15" y="37"/>
                      <a:pt x="15" y="37"/>
                      <a:pt x="15" y="37"/>
                    </a:cubicBezTo>
                    <a:cubicBezTo>
                      <a:pt x="63" y="37"/>
                      <a:pt x="63" y="37"/>
                      <a:pt x="63" y="37"/>
                    </a:cubicBezTo>
                    <a:lnTo>
                      <a:pt x="63" y="46"/>
                    </a:lnTo>
                    <a:close/>
                    <a:moveTo>
                      <a:pt x="70" y="0"/>
                    </a:moveTo>
                    <a:cubicBezTo>
                      <a:pt x="15" y="0"/>
                      <a:pt x="15" y="0"/>
                      <a:pt x="15" y="0"/>
                    </a:cubicBezTo>
                    <a:cubicBezTo>
                      <a:pt x="15" y="9"/>
                      <a:pt x="15" y="9"/>
                      <a:pt x="15" y="9"/>
                    </a:cubicBezTo>
                    <a:cubicBezTo>
                      <a:pt x="70" y="9"/>
                      <a:pt x="70" y="9"/>
                      <a:pt x="70" y="9"/>
                    </a:cubicBezTo>
                    <a:lnTo>
                      <a:pt x="70" y="0"/>
                    </a:lnTo>
                    <a:close/>
                    <a:moveTo>
                      <a:pt x="78" y="18"/>
                    </a:moveTo>
                    <a:cubicBezTo>
                      <a:pt x="15" y="18"/>
                      <a:pt x="15" y="18"/>
                      <a:pt x="15" y="18"/>
                    </a:cubicBezTo>
                    <a:cubicBezTo>
                      <a:pt x="15" y="28"/>
                      <a:pt x="15" y="28"/>
                      <a:pt x="15" y="28"/>
                    </a:cubicBezTo>
                    <a:cubicBezTo>
                      <a:pt x="78" y="28"/>
                      <a:pt x="78" y="28"/>
                      <a:pt x="78" y="28"/>
                    </a:cubicBezTo>
                    <a:lnTo>
                      <a:pt x="78" y="18"/>
                    </a:lnTo>
                    <a:close/>
                    <a:moveTo>
                      <a:pt x="4" y="9"/>
                    </a:moveTo>
                    <a:cubicBezTo>
                      <a:pt x="7" y="9"/>
                      <a:pt x="9" y="7"/>
                      <a:pt x="9" y="4"/>
                    </a:cubicBezTo>
                    <a:cubicBezTo>
                      <a:pt x="9" y="2"/>
                      <a:pt x="7" y="0"/>
                      <a:pt x="4" y="0"/>
                    </a:cubicBezTo>
                    <a:cubicBezTo>
                      <a:pt x="2" y="0"/>
                      <a:pt x="0" y="2"/>
                      <a:pt x="0" y="4"/>
                    </a:cubicBezTo>
                    <a:cubicBezTo>
                      <a:pt x="0" y="7"/>
                      <a:pt x="2" y="9"/>
                      <a:pt x="4" y="9"/>
                    </a:cubicBezTo>
                    <a:moveTo>
                      <a:pt x="4" y="18"/>
                    </a:moveTo>
                    <a:cubicBezTo>
                      <a:pt x="2" y="18"/>
                      <a:pt x="0" y="20"/>
                      <a:pt x="0" y="23"/>
                    </a:cubicBezTo>
                    <a:cubicBezTo>
                      <a:pt x="0" y="26"/>
                      <a:pt x="2" y="28"/>
                      <a:pt x="4" y="28"/>
                    </a:cubicBezTo>
                    <a:cubicBezTo>
                      <a:pt x="7" y="28"/>
                      <a:pt x="9" y="26"/>
                      <a:pt x="9" y="23"/>
                    </a:cubicBezTo>
                    <a:cubicBezTo>
                      <a:pt x="9" y="20"/>
                      <a:pt x="7" y="18"/>
                      <a:pt x="4" y="18"/>
                    </a:cubicBezTo>
                    <a:moveTo>
                      <a:pt x="4" y="37"/>
                    </a:moveTo>
                    <a:cubicBezTo>
                      <a:pt x="2" y="37"/>
                      <a:pt x="0" y="39"/>
                      <a:pt x="0" y="41"/>
                    </a:cubicBezTo>
                    <a:cubicBezTo>
                      <a:pt x="0" y="44"/>
                      <a:pt x="2" y="46"/>
                      <a:pt x="4" y="46"/>
                    </a:cubicBezTo>
                    <a:cubicBezTo>
                      <a:pt x="7" y="46"/>
                      <a:pt x="9" y="44"/>
                      <a:pt x="9" y="41"/>
                    </a:cubicBezTo>
                    <a:cubicBezTo>
                      <a:pt x="9" y="39"/>
                      <a:pt x="7" y="37"/>
                      <a:pt x="4" y="37"/>
                    </a:cubicBezTo>
                  </a:path>
                </a:pathLst>
              </a:custGeom>
              <a:solidFill>
                <a:schemeClr val="accent1"/>
              </a:solidFill>
              <a:ln>
                <a:noFill/>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494949"/>
                  </a:solidFill>
                  <a:effectLst/>
                  <a:uLnTx/>
                  <a:uFillTx/>
                  <a:latin typeface="Segoe UI"/>
                  <a:ea typeface="+mn-ea"/>
                  <a:cs typeface="+mn-cs"/>
                </a:endParaRPr>
              </a:p>
            </p:txBody>
          </p:sp>
          <p:cxnSp>
            <p:nvCxnSpPr>
              <p:cNvPr id="12" name="Straight Connector 11"/>
              <p:cNvCxnSpPr/>
              <p:nvPr/>
            </p:nvCxnSpPr>
            <p:spPr>
              <a:xfrm>
                <a:off x="1493047" y="1863029"/>
                <a:ext cx="479686"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1319688" y="2316735"/>
              <a:ext cx="1057327" cy="455857"/>
            </a:xfrm>
            <a:prstGeom prst="rect">
              <a:avLst/>
            </a:prstGeom>
            <a:noFill/>
          </p:spPr>
          <p:txBody>
            <a:bodyPr wrap="none" lIns="179285" tIns="143428" rIns="179285" bIns="143428" rtlCol="0" anchor="b">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200" b="0" i="0" u="none" strike="noStrike" kern="1200" cap="none" spc="0" normalizeH="0" baseline="0" noProof="0" dirty="0">
                  <a:ln>
                    <a:noFill/>
                  </a:ln>
                  <a:solidFill>
                    <a:srgbClr val="494949"/>
                  </a:solidFill>
                  <a:effectLst/>
                  <a:uLnTx/>
                  <a:uFillTx/>
                  <a:latin typeface="Segoe UI"/>
                  <a:ea typeface="+mn-ea"/>
                  <a:cs typeface="+mn-cs"/>
                </a:rPr>
                <a:t>Databases</a:t>
              </a:r>
            </a:p>
          </p:txBody>
        </p:sp>
        <p:cxnSp>
          <p:nvCxnSpPr>
            <p:cNvPr id="25" name="Straight Connector 24"/>
            <p:cNvCxnSpPr/>
            <p:nvPr/>
          </p:nvCxnSpPr>
          <p:spPr>
            <a:xfrm>
              <a:off x="1566727" y="3191760"/>
              <a:ext cx="0" cy="721186"/>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560003" y="3912945"/>
              <a:ext cx="258693"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pic>
          <p:nvPicPr>
            <p:cNvPr id="33" name="Picture 6" descr="\\MAGNUM\Projects\Microsoft\Cloud Power FY12\Design\ICONS_PNG\Flexible_Workspace.png"/>
            <p:cNvPicPr>
              <a:picLocks noChangeAspect="1" noChangeArrowheads="1"/>
            </p:cNvPicPr>
            <p:nvPr/>
          </p:nvPicPr>
          <p:blipFill>
            <a:blip r:embed="rId3" cstate="print">
              <a:lum bright="100000"/>
            </a:blip>
            <a:srcRect r="63636"/>
            <a:stretch>
              <a:fillRect/>
            </a:stretch>
          </p:blipFill>
          <p:spPr bwMode="auto">
            <a:xfrm flipH="1">
              <a:off x="1959883" y="3852429"/>
              <a:ext cx="157617" cy="433446"/>
            </a:xfrm>
            <a:prstGeom prst="rect">
              <a:avLst/>
            </a:prstGeom>
            <a:noFill/>
            <a:ln>
              <a:noFill/>
            </a:ln>
          </p:spPr>
        </p:pic>
        <p:pic>
          <p:nvPicPr>
            <p:cNvPr id="34" name="Picture 6" descr="\\MAGNUM\Projects\Microsoft\Cloud Power FY12\Design\ICONS_PNG\Flexible_Workspace.png"/>
            <p:cNvPicPr>
              <a:picLocks noChangeAspect="1" noChangeArrowheads="1"/>
            </p:cNvPicPr>
            <p:nvPr/>
          </p:nvPicPr>
          <p:blipFill>
            <a:blip r:embed="rId3" cstate="print">
              <a:lum bright="100000"/>
            </a:blip>
            <a:srcRect r="63636"/>
            <a:stretch>
              <a:fillRect/>
            </a:stretch>
          </p:blipFill>
          <p:spPr bwMode="auto">
            <a:xfrm flipH="1">
              <a:off x="2042047" y="4001833"/>
              <a:ext cx="157617" cy="433446"/>
            </a:xfrm>
            <a:prstGeom prst="rect">
              <a:avLst/>
            </a:prstGeom>
            <a:noFill/>
            <a:ln>
              <a:noFill/>
            </a:ln>
          </p:spPr>
        </p:pic>
        <p:cxnSp>
          <p:nvCxnSpPr>
            <p:cNvPr id="35" name="Straight Connector 34"/>
            <p:cNvCxnSpPr/>
            <p:nvPr/>
          </p:nvCxnSpPr>
          <p:spPr>
            <a:xfrm>
              <a:off x="1948408" y="4224090"/>
              <a:ext cx="0" cy="721186"/>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41684" y="4945275"/>
              <a:ext cx="258693"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1589392" y="3323878"/>
              <a:ext cx="671526" cy="430722"/>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494949"/>
                  </a:solidFill>
                  <a:effectLst/>
                  <a:uLnTx/>
                  <a:uFillTx/>
                  <a:latin typeface="Segoe UI"/>
                  <a:ea typeface="+mn-ea"/>
                  <a:cs typeface="+mn-cs"/>
                </a:rPr>
                <a:t>Users</a:t>
              </a:r>
            </a:p>
          </p:txBody>
        </p:sp>
        <p:sp>
          <p:nvSpPr>
            <p:cNvPr id="40" name="TextBox 39"/>
            <p:cNvSpPr txBox="1"/>
            <p:nvPr/>
          </p:nvSpPr>
          <p:spPr>
            <a:xfrm>
              <a:off x="1893968" y="4363816"/>
              <a:ext cx="1024062" cy="430722"/>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494949"/>
                  </a:solidFill>
                  <a:effectLst/>
                  <a:uLnTx/>
                  <a:uFillTx/>
                  <a:latin typeface="Segoe UI"/>
                  <a:ea typeface="+mn-ea"/>
                  <a:cs typeface="+mn-cs"/>
                </a:rPr>
                <a:t>Permissions</a:t>
              </a:r>
            </a:p>
          </p:txBody>
        </p:sp>
        <p:cxnSp>
          <p:nvCxnSpPr>
            <p:cNvPr id="42" name="Straight Connector 41"/>
            <p:cNvCxnSpPr/>
            <p:nvPr/>
          </p:nvCxnSpPr>
          <p:spPr>
            <a:xfrm>
              <a:off x="2187666" y="2959006"/>
              <a:ext cx="572467"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3384396" y="2946762"/>
              <a:ext cx="577994"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4549517" y="2946762"/>
              <a:ext cx="615140"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5222062" y="2796437"/>
              <a:ext cx="527079" cy="506901"/>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0"/>
                </a:spcAft>
                <a:buClrTx/>
                <a:buSzTx/>
                <a:buFontTx/>
                <a:buNone/>
                <a:tabLst/>
                <a:defRPr/>
              </a:pPr>
              <a:r>
                <a:rPr kumimoji="0" lang="en-US" sz="784" b="0" i="0" u="none" strike="noStrike" kern="120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101</a:t>
              </a:r>
            </a:p>
            <a:p>
              <a:pPr marL="0" marR="0" lvl="0" indent="0" algn="l" defTabSz="914367" rtl="0" eaLnBrk="1" fontAlgn="auto" latinLnBrk="0" hangingPunct="1">
                <a:lnSpc>
                  <a:spcPct val="90000"/>
                </a:lnSpc>
                <a:spcBef>
                  <a:spcPts val="0"/>
                </a:spcBef>
                <a:spcAft>
                  <a:spcPts val="0"/>
                </a:spcAft>
                <a:buClrTx/>
                <a:buSzTx/>
                <a:buFontTx/>
                <a:buNone/>
                <a:tabLst/>
                <a:defRPr/>
              </a:pPr>
              <a:r>
                <a:rPr kumimoji="0" lang="en-US" sz="784" b="0" i="0" u="none" strike="noStrike" kern="1200" cap="none" spc="0" normalizeH="0" baseline="0" noProof="0" dirty="0">
                  <a:ln>
                    <a:noFill/>
                  </a:ln>
                  <a:solidFill>
                    <a:srgbClr val="0072C6"/>
                  </a:solidFill>
                  <a:effectLst/>
                  <a:uLnTx/>
                  <a:uFillTx/>
                  <a:latin typeface="Consolas" panose="020B0609020204030204" pitchFamily="49" charset="0"/>
                  <a:ea typeface="+mn-ea"/>
                  <a:cs typeface="Consolas" panose="020B0609020204030204" pitchFamily="49" charset="0"/>
                </a:rPr>
                <a:t>010</a:t>
              </a:r>
            </a:p>
          </p:txBody>
        </p:sp>
        <p:pic>
          <p:nvPicPr>
            <p:cNvPr id="22" name="Picture 21"/>
            <p:cNvPicPr>
              <a:picLocks noChangeAspect="1"/>
            </p:cNvPicPr>
            <p:nvPr/>
          </p:nvPicPr>
          <p:blipFill>
            <a:blip r:embed="rId4"/>
            <a:stretch>
              <a:fillRect/>
            </a:stretch>
          </p:blipFill>
          <p:spPr>
            <a:xfrm>
              <a:off x="5283350" y="2807345"/>
              <a:ext cx="344001" cy="393144"/>
            </a:xfrm>
            <a:prstGeom prst="rect">
              <a:avLst/>
            </a:prstGeom>
          </p:spPr>
        </p:pic>
        <p:sp>
          <p:nvSpPr>
            <p:cNvPr id="62" name="TextBox 61"/>
            <p:cNvSpPr txBox="1"/>
            <p:nvPr/>
          </p:nvSpPr>
          <p:spPr>
            <a:xfrm>
              <a:off x="4925501" y="2316735"/>
              <a:ext cx="1219229" cy="455857"/>
            </a:xfrm>
            <a:prstGeom prst="rect">
              <a:avLst/>
            </a:prstGeom>
            <a:noFill/>
          </p:spPr>
          <p:txBody>
            <a:bodyPr wrap="none" lIns="179285" tIns="143428" rIns="179285" bIns="143428" rtlCol="0" anchor="b">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200" b="0" i="0" u="none" strike="noStrike" kern="1200" cap="none" spc="0" normalizeH="0" baseline="0" noProof="0" dirty="0">
                  <a:ln>
                    <a:noFill/>
                  </a:ln>
                  <a:solidFill>
                    <a:srgbClr val="494949"/>
                  </a:solidFill>
                  <a:effectLst/>
                  <a:uLnTx/>
                  <a:uFillTx/>
                  <a:latin typeface="Segoe UI"/>
                  <a:ea typeface="+mn-ea"/>
                  <a:cs typeface="+mn-cs"/>
                </a:rPr>
                <a:t>Attachments</a:t>
              </a:r>
            </a:p>
          </p:txBody>
        </p:sp>
        <p:sp>
          <p:nvSpPr>
            <p:cNvPr id="76" name="TextBox 75"/>
            <p:cNvSpPr txBox="1"/>
            <p:nvPr/>
          </p:nvSpPr>
          <p:spPr>
            <a:xfrm>
              <a:off x="4485274" y="3730764"/>
              <a:ext cx="1912985" cy="535879"/>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400" b="1" i="0" u="none" strike="noStrike" kern="1200" cap="none" spc="0" normalizeH="0" baseline="0" noProof="0" dirty="0">
                <a:ln>
                  <a:noFill/>
                </a:ln>
                <a:solidFill>
                  <a:srgbClr val="0072C6"/>
                </a:soli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72C6"/>
                  </a:solidFill>
                  <a:effectLst/>
                  <a:uLnTx/>
                  <a:uFillTx/>
                  <a:latin typeface="Segoe UI"/>
                  <a:ea typeface="+mn-ea"/>
                  <a:cs typeface="+mn-cs"/>
                </a:rPr>
                <a:t>Your documents here</a:t>
              </a:r>
            </a:p>
          </p:txBody>
        </p:sp>
        <p:sp>
          <p:nvSpPr>
            <p:cNvPr id="82" name="Rectangle 81"/>
            <p:cNvSpPr/>
            <p:nvPr/>
          </p:nvSpPr>
          <p:spPr bwMode="auto">
            <a:xfrm>
              <a:off x="4105807" y="3095249"/>
              <a:ext cx="672319" cy="2915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solidFill>
                  <a:srgbClr val="494949"/>
                </a:solidFill>
                <a:effectLst/>
                <a:uLnTx/>
                <a:uFillTx/>
                <a:latin typeface="Segoe UI"/>
                <a:ea typeface="Segoe UI" pitchFamily="34" charset="0"/>
                <a:cs typeface="Segoe UI" pitchFamily="34" charset="0"/>
              </a:endParaRPr>
            </a:p>
          </p:txBody>
        </p:sp>
        <p:sp>
          <p:nvSpPr>
            <p:cNvPr id="8" name="AutoShape 3"/>
            <p:cNvSpPr>
              <a:spLocks noChangeAspect="1" noChangeArrowheads="1" noTextEdit="1"/>
            </p:cNvSpPr>
            <p:nvPr/>
          </p:nvSpPr>
          <p:spPr bwMode="auto">
            <a:xfrm>
              <a:off x="1518998" y="2768428"/>
              <a:ext cx="345984" cy="340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11" name="Freeform 5"/>
            <p:cNvSpPr>
              <a:spLocks/>
            </p:cNvSpPr>
            <p:nvPr/>
          </p:nvSpPr>
          <p:spPr bwMode="auto">
            <a:xfrm>
              <a:off x="1527275" y="2823731"/>
              <a:ext cx="329430" cy="280662"/>
            </a:xfrm>
            <a:custGeom>
              <a:avLst/>
              <a:gdLst>
                <a:gd name="T0" fmla="*/ 62 w 123"/>
                <a:gd name="T1" fmla="*/ 126 h 126"/>
                <a:gd name="T2" fmla="*/ 123 w 123"/>
                <a:gd name="T3" fmla="*/ 105 h 126"/>
                <a:gd name="T4" fmla="*/ 123 w 123"/>
                <a:gd name="T5" fmla="*/ 0 h 126"/>
                <a:gd name="T6" fmla="*/ 0 w 123"/>
                <a:gd name="T7" fmla="*/ 0 h 126"/>
                <a:gd name="T8" fmla="*/ 0 w 123"/>
                <a:gd name="T9" fmla="*/ 105 h 126"/>
                <a:gd name="T10" fmla="*/ 62 w 123"/>
                <a:gd name="T11" fmla="*/ 126 h 126"/>
              </a:gdLst>
              <a:ahLst/>
              <a:cxnLst>
                <a:cxn ang="0">
                  <a:pos x="T0" y="T1"/>
                </a:cxn>
                <a:cxn ang="0">
                  <a:pos x="T2" y="T3"/>
                </a:cxn>
                <a:cxn ang="0">
                  <a:pos x="T4" y="T5"/>
                </a:cxn>
                <a:cxn ang="0">
                  <a:pos x="T6" y="T7"/>
                </a:cxn>
                <a:cxn ang="0">
                  <a:pos x="T8" y="T9"/>
                </a:cxn>
                <a:cxn ang="0">
                  <a:pos x="T10" y="T11"/>
                </a:cxn>
              </a:cxnLst>
              <a:rect l="0" t="0" r="r" b="b"/>
              <a:pathLst>
                <a:path w="123" h="126">
                  <a:moveTo>
                    <a:pt x="62" y="126"/>
                  </a:moveTo>
                  <a:cubicBezTo>
                    <a:pt x="96" y="126"/>
                    <a:pt x="123" y="117"/>
                    <a:pt x="123" y="105"/>
                  </a:cubicBezTo>
                  <a:cubicBezTo>
                    <a:pt x="123" y="0"/>
                    <a:pt x="123" y="0"/>
                    <a:pt x="123" y="0"/>
                  </a:cubicBezTo>
                  <a:cubicBezTo>
                    <a:pt x="0" y="0"/>
                    <a:pt x="0" y="0"/>
                    <a:pt x="0" y="0"/>
                  </a:cubicBezTo>
                  <a:cubicBezTo>
                    <a:pt x="0" y="105"/>
                    <a:pt x="0" y="105"/>
                    <a:pt x="0" y="105"/>
                  </a:cubicBezTo>
                  <a:cubicBezTo>
                    <a:pt x="0" y="117"/>
                    <a:pt x="28" y="126"/>
                    <a:pt x="62" y="126"/>
                  </a:cubicBezTo>
                </a:path>
              </a:pathLst>
            </a:custGeom>
            <a:solidFill>
              <a:srgbClr val="4972C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13" name="Freeform 6"/>
            <p:cNvSpPr>
              <a:spLocks/>
            </p:cNvSpPr>
            <p:nvPr/>
          </p:nvSpPr>
          <p:spPr bwMode="auto">
            <a:xfrm>
              <a:off x="1527275" y="2823731"/>
              <a:ext cx="329430" cy="280662"/>
            </a:xfrm>
            <a:custGeom>
              <a:avLst/>
              <a:gdLst>
                <a:gd name="T0" fmla="*/ 62 w 123"/>
                <a:gd name="T1" fmla="*/ 126 h 126"/>
                <a:gd name="T2" fmla="*/ 123 w 123"/>
                <a:gd name="T3" fmla="*/ 105 h 126"/>
                <a:gd name="T4" fmla="*/ 123 w 123"/>
                <a:gd name="T5" fmla="*/ 0 h 126"/>
                <a:gd name="T6" fmla="*/ 0 w 123"/>
                <a:gd name="T7" fmla="*/ 0 h 126"/>
                <a:gd name="T8" fmla="*/ 0 w 123"/>
                <a:gd name="T9" fmla="*/ 105 h 126"/>
                <a:gd name="T10" fmla="*/ 62 w 123"/>
                <a:gd name="T11" fmla="*/ 126 h 126"/>
              </a:gdLst>
              <a:ahLst/>
              <a:cxnLst>
                <a:cxn ang="0">
                  <a:pos x="T0" y="T1"/>
                </a:cxn>
                <a:cxn ang="0">
                  <a:pos x="T2" y="T3"/>
                </a:cxn>
                <a:cxn ang="0">
                  <a:pos x="T4" y="T5"/>
                </a:cxn>
                <a:cxn ang="0">
                  <a:pos x="T6" y="T7"/>
                </a:cxn>
                <a:cxn ang="0">
                  <a:pos x="T8" y="T9"/>
                </a:cxn>
                <a:cxn ang="0">
                  <a:pos x="T10" y="T11"/>
                </a:cxn>
              </a:cxnLst>
              <a:rect l="0" t="0" r="r" b="b"/>
              <a:pathLst>
                <a:path w="123" h="126">
                  <a:moveTo>
                    <a:pt x="62" y="126"/>
                  </a:moveTo>
                  <a:cubicBezTo>
                    <a:pt x="96" y="126"/>
                    <a:pt x="123" y="117"/>
                    <a:pt x="123" y="105"/>
                  </a:cubicBezTo>
                  <a:cubicBezTo>
                    <a:pt x="123" y="0"/>
                    <a:pt x="123" y="0"/>
                    <a:pt x="123" y="0"/>
                  </a:cubicBezTo>
                  <a:cubicBezTo>
                    <a:pt x="0" y="0"/>
                    <a:pt x="0" y="0"/>
                    <a:pt x="0" y="0"/>
                  </a:cubicBezTo>
                  <a:cubicBezTo>
                    <a:pt x="0" y="105"/>
                    <a:pt x="0" y="105"/>
                    <a:pt x="0" y="105"/>
                  </a:cubicBezTo>
                  <a:cubicBezTo>
                    <a:pt x="0" y="117"/>
                    <a:pt x="28" y="126"/>
                    <a:pt x="62" y="126"/>
                  </a:cubicBezTo>
                  <a:close/>
                </a:path>
              </a:pathLst>
            </a:custGeom>
            <a:solidFill>
              <a:schemeClr val="accent1"/>
            </a:solidFill>
            <a:ln w="1111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14" name="Oval 7"/>
            <p:cNvSpPr>
              <a:spLocks noChangeArrowheads="1"/>
            </p:cNvSpPr>
            <p:nvPr/>
          </p:nvSpPr>
          <p:spPr bwMode="auto">
            <a:xfrm>
              <a:off x="1527275" y="2772576"/>
              <a:ext cx="329430" cy="91250"/>
            </a:xfrm>
            <a:prstGeom prst="ellipse">
              <a:avLst/>
            </a:prstGeom>
            <a:solidFill>
              <a:srgbClr val="4972C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18" name="Oval 8"/>
            <p:cNvSpPr>
              <a:spLocks noChangeArrowheads="1"/>
            </p:cNvSpPr>
            <p:nvPr/>
          </p:nvSpPr>
          <p:spPr bwMode="auto">
            <a:xfrm>
              <a:off x="1527275" y="2772576"/>
              <a:ext cx="329430" cy="91250"/>
            </a:xfrm>
            <a:prstGeom prst="ellipse">
              <a:avLst/>
            </a:prstGeom>
            <a:solidFill>
              <a:schemeClr val="accent1"/>
            </a:solidFill>
            <a:ln w="1111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79" name="AutoShape 3"/>
            <p:cNvSpPr>
              <a:spLocks noChangeAspect="1" noChangeArrowheads="1" noTextEdit="1"/>
            </p:cNvSpPr>
            <p:nvPr/>
          </p:nvSpPr>
          <p:spPr bwMode="auto">
            <a:xfrm>
              <a:off x="1777054" y="2891071"/>
              <a:ext cx="345984" cy="340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81" name="Freeform 5"/>
            <p:cNvSpPr>
              <a:spLocks/>
            </p:cNvSpPr>
            <p:nvPr/>
          </p:nvSpPr>
          <p:spPr bwMode="auto">
            <a:xfrm>
              <a:off x="1785331" y="2946374"/>
              <a:ext cx="329430" cy="280662"/>
            </a:xfrm>
            <a:custGeom>
              <a:avLst/>
              <a:gdLst>
                <a:gd name="T0" fmla="*/ 62 w 123"/>
                <a:gd name="T1" fmla="*/ 126 h 126"/>
                <a:gd name="T2" fmla="*/ 123 w 123"/>
                <a:gd name="T3" fmla="*/ 105 h 126"/>
                <a:gd name="T4" fmla="*/ 123 w 123"/>
                <a:gd name="T5" fmla="*/ 0 h 126"/>
                <a:gd name="T6" fmla="*/ 0 w 123"/>
                <a:gd name="T7" fmla="*/ 0 h 126"/>
                <a:gd name="T8" fmla="*/ 0 w 123"/>
                <a:gd name="T9" fmla="*/ 105 h 126"/>
                <a:gd name="T10" fmla="*/ 62 w 123"/>
                <a:gd name="T11" fmla="*/ 126 h 126"/>
              </a:gdLst>
              <a:ahLst/>
              <a:cxnLst>
                <a:cxn ang="0">
                  <a:pos x="T0" y="T1"/>
                </a:cxn>
                <a:cxn ang="0">
                  <a:pos x="T2" y="T3"/>
                </a:cxn>
                <a:cxn ang="0">
                  <a:pos x="T4" y="T5"/>
                </a:cxn>
                <a:cxn ang="0">
                  <a:pos x="T6" y="T7"/>
                </a:cxn>
                <a:cxn ang="0">
                  <a:pos x="T8" y="T9"/>
                </a:cxn>
                <a:cxn ang="0">
                  <a:pos x="T10" y="T11"/>
                </a:cxn>
              </a:cxnLst>
              <a:rect l="0" t="0" r="r" b="b"/>
              <a:pathLst>
                <a:path w="123" h="126">
                  <a:moveTo>
                    <a:pt x="62" y="126"/>
                  </a:moveTo>
                  <a:cubicBezTo>
                    <a:pt x="96" y="126"/>
                    <a:pt x="123" y="117"/>
                    <a:pt x="123" y="105"/>
                  </a:cubicBezTo>
                  <a:cubicBezTo>
                    <a:pt x="123" y="0"/>
                    <a:pt x="123" y="0"/>
                    <a:pt x="123" y="0"/>
                  </a:cubicBezTo>
                  <a:cubicBezTo>
                    <a:pt x="0" y="0"/>
                    <a:pt x="0" y="0"/>
                    <a:pt x="0" y="0"/>
                  </a:cubicBezTo>
                  <a:cubicBezTo>
                    <a:pt x="0" y="105"/>
                    <a:pt x="0" y="105"/>
                    <a:pt x="0" y="105"/>
                  </a:cubicBezTo>
                  <a:cubicBezTo>
                    <a:pt x="0" y="117"/>
                    <a:pt x="28" y="126"/>
                    <a:pt x="62" y="126"/>
                  </a:cubicBezTo>
                </a:path>
              </a:pathLst>
            </a:custGeom>
            <a:solidFill>
              <a:srgbClr val="4972C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83" name="Freeform 6"/>
            <p:cNvSpPr>
              <a:spLocks/>
            </p:cNvSpPr>
            <p:nvPr/>
          </p:nvSpPr>
          <p:spPr bwMode="auto">
            <a:xfrm>
              <a:off x="1785331" y="2946374"/>
              <a:ext cx="329430" cy="280662"/>
            </a:xfrm>
            <a:custGeom>
              <a:avLst/>
              <a:gdLst>
                <a:gd name="T0" fmla="*/ 62 w 123"/>
                <a:gd name="T1" fmla="*/ 126 h 126"/>
                <a:gd name="T2" fmla="*/ 123 w 123"/>
                <a:gd name="T3" fmla="*/ 105 h 126"/>
                <a:gd name="T4" fmla="*/ 123 w 123"/>
                <a:gd name="T5" fmla="*/ 0 h 126"/>
                <a:gd name="T6" fmla="*/ 0 w 123"/>
                <a:gd name="T7" fmla="*/ 0 h 126"/>
                <a:gd name="T8" fmla="*/ 0 w 123"/>
                <a:gd name="T9" fmla="*/ 105 h 126"/>
                <a:gd name="T10" fmla="*/ 62 w 123"/>
                <a:gd name="T11" fmla="*/ 126 h 126"/>
              </a:gdLst>
              <a:ahLst/>
              <a:cxnLst>
                <a:cxn ang="0">
                  <a:pos x="T0" y="T1"/>
                </a:cxn>
                <a:cxn ang="0">
                  <a:pos x="T2" y="T3"/>
                </a:cxn>
                <a:cxn ang="0">
                  <a:pos x="T4" y="T5"/>
                </a:cxn>
                <a:cxn ang="0">
                  <a:pos x="T6" y="T7"/>
                </a:cxn>
                <a:cxn ang="0">
                  <a:pos x="T8" y="T9"/>
                </a:cxn>
                <a:cxn ang="0">
                  <a:pos x="T10" y="T11"/>
                </a:cxn>
              </a:cxnLst>
              <a:rect l="0" t="0" r="r" b="b"/>
              <a:pathLst>
                <a:path w="123" h="126">
                  <a:moveTo>
                    <a:pt x="62" y="126"/>
                  </a:moveTo>
                  <a:cubicBezTo>
                    <a:pt x="96" y="126"/>
                    <a:pt x="123" y="117"/>
                    <a:pt x="123" y="105"/>
                  </a:cubicBezTo>
                  <a:cubicBezTo>
                    <a:pt x="123" y="0"/>
                    <a:pt x="123" y="0"/>
                    <a:pt x="123" y="0"/>
                  </a:cubicBezTo>
                  <a:cubicBezTo>
                    <a:pt x="0" y="0"/>
                    <a:pt x="0" y="0"/>
                    <a:pt x="0" y="0"/>
                  </a:cubicBezTo>
                  <a:cubicBezTo>
                    <a:pt x="0" y="105"/>
                    <a:pt x="0" y="105"/>
                    <a:pt x="0" y="105"/>
                  </a:cubicBezTo>
                  <a:cubicBezTo>
                    <a:pt x="0" y="117"/>
                    <a:pt x="28" y="126"/>
                    <a:pt x="62" y="126"/>
                  </a:cubicBezTo>
                  <a:close/>
                </a:path>
              </a:pathLst>
            </a:custGeom>
            <a:solidFill>
              <a:schemeClr val="accent1"/>
            </a:solidFill>
            <a:ln w="1111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84" name="Oval 7"/>
            <p:cNvSpPr>
              <a:spLocks noChangeArrowheads="1"/>
            </p:cNvSpPr>
            <p:nvPr/>
          </p:nvSpPr>
          <p:spPr bwMode="auto">
            <a:xfrm>
              <a:off x="1785331" y="2895219"/>
              <a:ext cx="329430" cy="91250"/>
            </a:xfrm>
            <a:prstGeom prst="ellipse">
              <a:avLst/>
            </a:prstGeom>
            <a:solidFill>
              <a:srgbClr val="4972C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85" name="Oval 8"/>
            <p:cNvSpPr>
              <a:spLocks noChangeArrowheads="1"/>
            </p:cNvSpPr>
            <p:nvPr/>
          </p:nvSpPr>
          <p:spPr bwMode="auto">
            <a:xfrm>
              <a:off x="1785331" y="2895219"/>
              <a:ext cx="329430" cy="91250"/>
            </a:xfrm>
            <a:prstGeom prst="ellipse">
              <a:avLst/>
            </a:prstGeom>
            <a:solidFill>
              <a:schemeClr val="accent1"/>
            </a:solidFill>
            <a:ln w="1111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94949"/>
                </a:solidFill>
                <a:effectLst/>
                <a:uLnTx/>
                <a:uFillTx/>
                <a:latin typeface="Segoe UI"/>
                <a:ea typeface="+mn-ea"/>
                <a:cs typeface="+mn-cs"/>
              </a:endParaRPr>
            </a:p>
          </p:txBody>
        </p:sp>
        <p:sp>
          <p:nvSpPr>
            <p:cNvPr id="16" name="TextBox 15"/>
            <p:cNvSpPr txBox="1"/>
            <p:nvPr/>
          </p:nvSpPr>
          <p:spPr>
            <a:xfrm>
              <a:off x="1690887" y="2861060"/>
              <a:ext cx="534936" cy="452590"/>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176" b="0" i="0" u="none" strike="noStrike" kern="1200" cap="none" spc="0" normalizeH="0" baseline="0" noProof="0" dirty="0">
                  <a:ln>
                    <a:noFill/>
                  </a:ln>
                  <a:solidFill>
                    <a:srgbClr val="FFFFFF"/>
                  </a:solidFill>
                  <a:effectLst/>
                  <a:uLnTx/>
                  <a:uFillTx/>
                  <a:latin typeface="Segoe UI"/>
                  <a:ea typeface="+mn-ea"/>
                  <a:cs typeface="+mn-cs"/>
                </a:rPr>
                <a:t>{  }</a:t>
              </a:r>
            </a:p>
          </p:txBody>
        </p:sp>
        <p:sp>
          <p:nvSpPr>
            <p:cNvPr id="86" name="TextBox 85"/>
            <p:cNvSpPr txBox="1"/>
            <p:nvPr/>
          </p:nvSpPr>
          <p:spPr>
            <a:xfrm>
              <a:off x="1439117" y="2746762"/>
              <a:ext cx="534936" cy="452590"/>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176" b="0" i="0" u="none" strike="noStrike" kern="1200" cap="none" spc="0" normalizeH="0" baseline="0" noProof="0" dirty="0">
                  <a:ln>
                    <a:noFill/>
                  </a:ln>
                  <a:solidFill>
                    <a:srgbClr val="FFFFFF"/>
                  </a:solidFill>
                  <a:effectLst/>
                  <a:uLnTx/>
                  <a:uFillTx/>
                  <a:latin typeface="Segoe UI"/>
                  <a:ea typeface="+mn-ea"/>
                  <a:cs typeface="+mn-cs"/>
                </a:rPr>
                <a:t>{  }</a:t>
              </a:r>
            </a:p>
          </p:txBody>
        </p:sp>
        <p:sp>
          <p:nvSpPr>
            <p:cNvPr id="47" name="TextBox 46"/>
            <p:cNvSpPr txBox="1"/>
            <p:nvPr/>
          </p:nvSpPr>
          <p:spPr>
            <a:xfrm>
              <a:off x="3644626" y="2316735"/>
              <a:ext cx="1134719" cy="455857"/>
            </a:xfrm>
            <a:prstGeom prst="rect">
              <a:avLst/>
            </a:prstGeom>
            <a:noFill/>
          </p:spPr>
          <p:txBody>
            <a:bodyPr wrap="none" lIns="179285" tIns="143428" rIns="179285" bIns="143428" rtlCol="0" anchor="b">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200" b="0" i="0" u="none" strike="noStrike" kern="1200" cap="none" spc="0" normalizeH="0" baseline="0" noProof="0" dirty="0">
                  <a:ln>
                    <a:noFill/>
                  </a:ln>
                  <a:solidFill>
                    <a:srgbClr val="494949"/>
                  </a:solidFill>
                  <a:effectLst/>
                  <a:uLnTx/>
                  <a:uFillTx/>
                  <a:latin typeface="Segoe UI"/>
                  <a:ea typeface="+mn-ea"/>
                  <a:cs typeface="+mn-cs"/>
                </a:rPr>
                <a:t>Documents</a:t>
              </a:r>
            </a:p>
          </p:txBody>
        </p:sp>
        <p:pic>
          <p:nvPicPr>
            <p:cNvPr id="21" name="Picture 20"/>
            <p:cNvPicPr>
              <a:picLocks noChangeAspect="1"/>
            </p:cNvPicPr>
            <p:nvPr/>
          </p:nvPicPr>
          <p:blipFill>
            <a:blip r:embed="rId5"/>
            <a:stretch>
              <a:fillRect/>
            </a:stretch>
          </p:blipFill>
          <p:spPr>
            <a:xfrm>
              <a:off x="4057134" y="2803358"/>
              <a:ext cx="349173" cy="398467"/>
            </a:xfrm>
            <a:prstGeom prst="rect">
              <a:avLst/>
            </a:prstGeom>
          </p:spPr>
        </p:pic>
        <p:pic>
          <p:nvPicPr>
            <p:cNvPr id="23" name="Picture 22"/>
            <p:cNvPicPr>
              <a:picLocks noChangeAspect="1"/>
            </p:cNvPicPr>
            <p:nvPr/>
          </p:nvPicPr>
          <p:blipFill>
            <a:blip r:embed="rId6"/>
            <a:stretch>
              <a:fillRect/>
            </a:stretch>
          </p:blipFill>
          <p:spPr>
            <a:xfrm>
              <a:off x="1847284" y="3655523"/>
              <a:ext cx="221844" cy="509769"/>
            </a:xfrm>
            <a:prstGeom prst="rect">
              <a:avLst/>
            </a:prstGeom>
          </p:spPr>
        </p:pic>
        <p:pic>
          <p:nvPicPr>
            <p:cNvPr id="28" name="Picture 27"/>
            <p:cNvPicPr>
              <a:picLocks noChangeAspect="1"/>
            </p:cNvPicPr>
            <p:nvPr/>
          </p:nvPicPr>
          <p:blipFill>
            <a:blip r:embed="rId7"/>
            <a:stretch>
              <a:fillRect/>
            </a:stretch>
          </p:blipFill>
          <p:spPr>
            <a:xfrm>
              <a:off x="2315484" y="4754221"/>
              <a:ext cx="291540" cy="402408"/>
            </a:xfrm>
            <a:prstGeom prst="rect">
              <a:avLst/>
            </a:prstGeom>
          </p:spPr>
        </p:pic>
        <p:cxnSp>
          <p:nvCxnSpPr>
            <p:cNvPr id="31" name="Straight Arrow Connector 30"/>
            <p:cNvCxnSpPr/>
            <p:nvPr/>
          </p:nvCxnSpPr>
          <p:spPr>
            <a:xfrm flipH="1" flipV="1">
              <a:off x="4527684" y="3270295"/>
              <a:ext cx="557334" cy="568642"/>
            </a:xfrm>
            <a:prstGeom prst="straightConnector1">
              <a:avLst/>
            </a:prstGeom>
            <a:ln w="76200">
              <a:solidFill>
                <a:schemeClr val="bg2">
                  <a:lumMod val="75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4" name="Freeform 79"/>
            <p:cNvSpPr>
              <a:spLocks noEditPoints="1"/>
            </p:cNvSpPr>
            <p:nvPr/>
          </p:nvSpPr>
          <p:spPr bwMode="black">
            <a:xfrm>
              <a:off x="3051239" y="2938484"/>
              <a:ext cx="278830" cy="331810"/>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chemeClr val="accent1"/>
            </a:solidFill>
            <a:ln>
              <a:noFill/>
            </a:ln>
            <a:extLst/>
          </p:spPr>
          <p:txBody>
            <a:bodyPr vert="horz" wrap="square" lIns="80687" tIns="40344" rIns="80687" bIns="4034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dirty="0">
                <a:ln>
                  <a:noFill/>
                </a:ln>
                <a:solidFill>
                  <a:srgbClr val="494949"/>
                </a:solidFill>
                <a:effectLst/>
                <a:uLnTx/>
                <a:uFillTx/>
                <a:latin typeface="Segoe UI"/>
                <a:ea typeface="+mn-ea"/>
                <a:cs typeface="+mn-cs"/>
              </a:endParaRPr>
            </a:p>
          </p:txBody>
        </p:sp>
        <p:sp>
          <p:nvSpPr>
            <p:cNvPr id="43" name="Freeform 79"/>
            <p:cNvSpPr>
              <a:spLocks noEditPoints="1"/>
            </p:cNvSpPr>
            <p:nvPr/>
          </p:nvSpPr>
          <p:spPr bwMode="black">
            <a:xfrm>
              <a:off x="2827133" y="2824284"/>
              <a:ext cx="278830" cy="331810"/>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chemeClr val="accent1"/>
            </a:solidFill>
            <a:ln>
              <a:noFill/>
            </a:ln>
            <a:extLst/>
          </p:spPr>
          <p:txBody>
            <a:bodyPr vert="horz" wrap="square" lIns="80687" tIns="40344" rIns="80687" bIns="4034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dirty="0">
                <a:ln>
                  <a:noFill/>
                </a:ln>
                <a:solidFill>
                  <a:srgbClr val="494949"/>
                </a:solidFill>
                <a:effectLst/>
                <a:uLnTx/>
                <a:uFillTx/>
                <a:latin typeface="Segoe UI"/>
                <a:ea typeface="+mn-ea"/>
                <a:cs typeface="+mn-cs"/>
              </a:endParaRPr>
            </a:p>
          </p:txBody>
        </p:sp>
        <p:sp>
          <p:nvSpPr>
            <p:cNvPr id="45" name="TextBox 44"/>
            <p:cNvSpPr txBox="1"/>
            <p:nvPr/>
          </p:nvSpPr>
          <p:spPr>
            <a:xfrm>
              <a:off x="2565932" y="2316735"/>
              <a:ext cx="1102659" cy="455857"/>
            </a:xfrm>
            <a:prstGeom prst="rect">
              <a:avLst/>
            </a:prstGeom>
            <a:noFill/>
          </p:spPr>
          <p:txBody>
            <a:bodyPr wrap="none" lIns="179285" tIns="143428" rIns="179285" bIns="143428" rtlCol="0" anchor="b">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200" b="0" i="0" u="none" strike="noStrike" kern="1200" cap="none" spc="0" normalizeH="0" baseline="0" noProof="0" dirty="0">
                  <a:ln>
                    <a:noFill/>
                  </a:ln>
                  <a:solidFill>
                    <a:srgbClr val="494949"/>
                  </a:solidFill>
                  <a:effectLst/>
                  <a:uLnTx/>
                  <a:uFillTx/>
                  <a:latin typeface="Segoe UI"/>
                  <a:ea typeface="+mn-ea"/>
                  <a:cs typeface="+mn-cs"/>
                </a:rPr>
                <a:t>Collections</a:t>
              </a:r>
            </a:p>
          </p:txBody>
        </p:sp>
        <p:grpSp>
          <p:nvGrpSpPr>
            <p:cNvPr id="17" name="Group 16"/>
            <p:cNvGrpSpPr/>
            <p:nvPr/>
          </p:nvGrpSpPr>
          <p:grpSpPr>
            <a:xfrm>
              <a:off x="3032514" y="3386760"/>
              <a:ext cx="1644662" cy="2432561"/>
              <a:chOff x="3980818" y="2303027"/>
              <a:chExt cx="1644662" cy="2432561"/>
            </a:xfrm>
          </p:grpSpPr>
          <p:cxnSp>
            <p:nvCxnSpPr>
              <p:cNvPr id="49" name="Straight Connector 48"/>
              <p:cNvCxnSpPr/>
              <p:nvPr/>
            </p:nvCxnSpPr>
            <p:spPr>
              <a:xfrm>
                <a:off x="3990372" y="2303027"/>
                <a:ext cx="0" cy="721186"/>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990371" y="3024212"/>
                <a:ext cx="258693"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3994115" y="3013449"/>
                <a:ext cx="0" cy="721186"/>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994114" y="3734635"/>
                <a:ext cx="258693"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3990372" y="3748420"/>
                <a:ext cx="0" cy="721186"/>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990371" y="4469605"/>
                <a:ext cx="258693" cy="0"/>
              </a:xfrm>
              <a:prstGeom prst="line">
                <a:avLst/>
              </a:prstGeom>
              <a:ln w="19050">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3985835" y="2472541"/>
                <a:ext cx="1396447" cy="430722"/>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494949"/>
                    </a:solidFill>
                    <a:effectLst/>
                    <a:uLnTx/>
                    <a:uFillTx/>
                    <a:latin typeface="Segoe UI"/>
                    <a:ea typeface="+mn-ea"/>
                    <a:cs typeface="+mn-cs"/>
                  </a:rPr>
                  <a:t>Stored procedures</a:t>
                </a:r>
              </a:p>
            </p:txBody>
          </p:sp>
          <p:sp>
            <p:nvSpPr>
              <p:cNvPr id="74" name="TextBox 73"/>
              <p:cNvSpPr txBox="1"/>
              <p:nvPr/>
            </p:nvSpPr>
            <p:spPr>
              <a:xfrm>
                <a:off x="4076706" y="3213809"/>
                <a:ext cx="811727" cy="430722"/>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494949"/>
                    </a:solidFill>
                    <a:effectLst/>
                    <a:uLnTx/>
                    <a:uFillTx/>
                    <a:latin typeface="Segoe UI"/>
                    <a:ea typeface="+mn-ea"/>
                    <a:cs typeface="+mn-cs"/>
                  </a:rPr>
                  <a:t>Triggers</a:t>
                </a:r>
              </a:p>
            </p:txBody>
          </p:sp>
          <p:sp>
            <p:nvSpPr>
              <p:cNvPr id="75" name="TextBox 74"/>
              <p:cNvSpPr txBox="1"/>
              <p:nvPr/>
            </p:nvSpPr>
            <p:spPr>
              <a:xfrm>
                <a:off x="3980818" y="3957895"/>
                <a:ext cx="1644662" cy="430722"/>
              </a:xfrm>
              <a:prstGeom prst="rect">
                <a:avLst/>
              </a:prstGeom>
              <a:noFill/>
            </p:spPr>
            <p:txBody>
              <a:bodyPr wrap="non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494949"/>
                    </a:solidFill>
                    <a:effectLst/>
                    <a:uLnTx/>
                    <a:uFillTx/>
                    <a:latin typeface="Segoe UI"/>
                    <a:ea typeface="+mn-ea"/>
                    <a:cs typeface="+mn-cs"/>
                  </a:rPr>
                  <a:t>User-defined functions</a:t>
                </a:r>
              </a:p>
            </p:txBody>
          </p:sp>
          <p:grpSp>
            <p:nvGrpSpPr>
              <p:cNvPr id="95" name="Group 94"/>
              <p:cNvGrpSpPr/>
              <p:nvPr/>
            </p:nvGrpSpPr>
            <p:grpSpPr>
              <a:xfrm>
                <a:off x="4277188" y="2810594"/>
                <a:ext cx="522066" cy="430722"/>
                <a:chOff x="4277188" y="2810594"/>
                <a:chExt cx="522066" cy="430722"/>
              </a:xfrm>
            </p:grpSpPr>
            <p:sp>
              <p:nvSpPr>
                <p:cNvPr id="65" name="TextBox 64"/>
                <p:cNvSpPr txBox="1"/>
                <p:nvPr/>
              </p:nvSpPr>
              <p:spPr>
                <a:xfrm>
                  <a:off x="4277188" y="2810594"/>
                  <a:ext cx="522066" cy="430722"/>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0072C6"/>
                      </a:solidFill>
                      <a:effectLst/>
                      <a:uLnTx/>
                      <a:uFillTx/>
                      <a:latin typeface="Segoe UI"/>
                      <a:ea typeface="+mn-ea"/>
                      <a:cs typeface="+mn-cs"/>
                    </a:rPr>
                    <a:t>JS</a:t>
                  </a:r>
                </a:p>
              </p:txBody>
            </p:sp>
            <p:pic>
              <p:nvPicPr>
                <p:cNvPr id="92" name="Picture 91"/>
                <p:cNvPicPr>
                  <a:picLocks noChangeAspect="1"/>
                </p:cNvPicPr>
                <p:nvPr/>
              </p:nvPicPr>
              <p:blipFill>
                <a:blip r:embed="rId4"/>
                <a:stretch>
                  <a:fillRect/>
                </a:stretch>
              </p:blipFill>
              <p:spPr>
                <a:xfrm>
                  <a:off x="4351219" y="2822174"/>
                  <a:ext cx="344001" cy="393144"/>
                </a:xfrm>
                <a:prstGeom prst="rect">
                  <a:avLst/>
                </a:prstGeom>
              </p:spPr>
            </p:pic>
          </p:grpSp>
          <p:grpSp>
            <p:nvGrpSpPr>
              <p:cNvPr id="100" name="Group 99"/>
              <p:cNvGrpSpPr/>
              <p:nvPr/>
            </p:nvGrpSpPr>
            <p:grpSpPr>
              <a:xfrm>
                <a:off x="4281925" y="3575682"/>
                <a:ext cx="522066" cy="430722"/>
                <a:chOff x="4277188" y="2810594"/>
                <a:chExt cx="522066" cy="430722"/>
              </a:xfrm>
            </p:grpSpPr>
            <p:sp>
              <p:nvSpPr>
                <p:cNvPr id="101" name="TextBox 100"/>
                <p:cNvSpPr txBox="1"/>
                <p:nvPr/>
              </p:nvSpPr>
              <p:spPr>
                <a:xfrm>
                  <a:off x="4277188" y="2810594"/>
                  <a:ext cx="522066" cy="430722"/>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0072C6"/>
                      </a:solidFill>
                      <a:effectLst/>
                      <a:uLnTx/>
                      <a:uFillTx/>
                      <a:latin typeface="Segoe UI"/>
                      <a:ea typeface="+mn-ea"/>
                      <a:cs typeface="+mn-cs"/>
                    </a:rPr>
                    <a:t>JS</a:t>
                  </a:r>
                </a:p>
              </p:txBody>
            </p:sp>
            <p:pic>
              <p:nvPicPr>
                <p:cNvPr id="102" name="Picture 101"/>
                <p:cNvPicPr>
                  <a:picLocks noChangeAspect="1"/>
                </p:cNvPicPr>
                <p:nvPr/>
              </p:nvPicPr>
              <p:blipFill>
                <a:blip r:embed="rId4"/>
                <a:stretch>
                  <a:fillRect/>
                </a:stretch>
              </p:blipFill>
              <p:spPr>
                <a:xfrm>
                  <a:off x="4351219" y="2822174"/>
                  <a:ext cx="344001" cy="393144"/>
                </a:xfrm>
                <a:prstGeom prst="rect">
                  <a:avLst/>
                </a:prstGeom>
              </p:spPr>
            </p:pic>
          </p:grpSp>
          <p:grpSp>
            <p:nvGrpSpPr>
              <p:cNvPr id="103" name="Group 102"/>
              <p:cNvGrpSpPr/>
              <p:nvPr/>
            </p:nvGrpSpPr>
            <p:grpSpPr>
              <a:xfrm>
                <a:off x="4277197" y="4304866"/>
                <a:ext cx="522066" cy="430722"/>
                <a:chOff x="4277188" y="2810594"/>
                <a:chExt cx="522066" cy="430722"/>
              </a:xfrm>
            </p:grpSpPr>
            <p:sp>
              <p:nvSpPr>
                <p:cNvPr id="104" name="TextBox 103"/>
                <p:cNvSpPr txBox="1"/>
                <p:nvPr/>
              </p:nvSpPr>
              <p:spPr>
                <a:xfrm>
                  <a:off x="4277188" y="2810594"/>
                  <a:ext cx="522066" cy="430722"/>
                </a:xfrm>
                <a:prstGeom prst="rect">
                  <a:avLst/>
                </a:prstGeom>
                <a:noFill/>
              </p:spPr>
              <p:txBody>
                <a:bodyPr wrap="square" lIns="179285" tIns="143428" rIns="179285" bIns="143428" rtlCol="0">
                  <a:spAutoFit/>
                </a:body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000" b="0" i="0" u="none" strike="noStrike" kern="1200" cap="none" spc="0" normalizeH="0" baseline="0" noProof="0" dirty="0">
                      <a:ln>
                        <a:noFill/>
                      </a:ln>
                      <a:solidFill>
                        <a:srgbClr val="0072C6"/>
                      </a:solidFill>
                      <a:effectLst/>
                      <a:uLnTx/>
                      <a:uFillTx/>
                      <a:latin typeface="Segoe UI"/>
                      <a:ea typeface="+mn-ea"/>
                      <a:cs typeface="+mn-cs"/>
                    </a:rPr>
                    <a:t>JS</a:t>
                  </a:r>
                </a:p>
              </p:txBody>
            </p:sp>
            <p:pic>
              <p:nvPicPr>
                <p:cNvPr id="105" name="Picture 104"/>
                <p:cNvPicPr>
                  <a:picLocks noChangeAspect="1"/>
                </p:cNvPicPr>
                <p:nvPr/>
              </p:nvPicPr>
              <p:blipFill>
                <a:blip r:embed="rId4"/>
                <a:stretch>
                  <a:fillRect/>
                </a:stretch>
              </p:blipFill>
              <p:spPr>
                <a:xfrm>
                  <a:off x="4351219" y="2822174"/>
                  <a:ext cx="344001" cy="393144"/>
                </a:xfrm>
                <a:prstGeom prst="rect">
                  <a:avLst/>
                </a:prstGeom>
              </p:spPr>
            </p:pic>
          </p:grpSp>
        </p:grpSp>
      </p:grpSp>
    </p:spTree>
    <p:extLst>
      <p:ext uri="{BB962C8B-B14F-4D97-AF65-F5344CB8AC3E}">
        <p14:creationId xmlns:p14="http://schemas.microsoft.com/office/powerpoint/2010/main" val="34289525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TB Product Families 2015">
  <a:themeElements>
    <a:clrScheme name="SQL Server 2014 Decks">
      <a:dk1>
        <a:srgbClr val="494949"/>
      </a:dk1>
      <a:lt1>
        <a:srgbClr val="FFFFFF"/>
      </a:lt1>
      <a:dk2>
        <a:srgbClr val="BA141A"/>
      </a:dk2>
      <a:lt2>
        <a:srgbClr val="D2D2D2"/>
      </a:lt2>
      <a:accent1>
        <a:srgbClr val="0072C6"/>
      </a:accent1>
      <a:accent2>
        <a:srgbClr val="DC3C00"/>
      </a:accent2>
      <a:accent3>
        <a:srgbClr val="008B72"/>
      </a:accent3>
      <a:accent4>
        <a:srgbClr val="68217A"/>
      </a:accent4>
      <a:accent5>
        <a:srgbClr val="002050"/>
      </a:accent5>
      <a:accent6>
        <a:srgbClr val="00188F"/>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alking Deck" id="{54E23AB9-3DBE-4A47-A984-5CA2F86BBB31}" vid="{BD38CEB1-68A3-47F2-A62B-A143A6AC5848}"/>
    </a:ext>
  </a:extLst>
</a:theme>
</file>

<file path=ppt/theme/theme2.xml><?xml version="1.0" encoding="utf-8"?>
<a:theme xmlns:a="http://schemas.openxmlformats.org/drawingml/2006/main" name="5-30660_TR21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id="{ABE15019-071B-499E-87CD-24CEEBBB06EA}" vid="{CD3630AF-FF4F-4428-AD9B-014287F1BD86}"/>
    </a:ext>
  </a:extLst>
</a:theme>
</file>

<file path=ppt/theme/theme3.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4.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4010</TotalTime>
  <Words>2762</Words>
  <Application>Microsoft Office PowerPoint</Application>
  <PresentationFormat>Widescreen</PresentationFormat>
  <Paragraphs>255</Paragraphs>
  <Slides>13</Slides>
  <Notes>13</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13</vt:i4>
      </vt:variant>
    </vt:vector>
  </HeadingPairs>
  <TitlesOfParts>
    <vt:vector size="28" baseType="lpstr">
      <vt:lpstr>MS PGothic</vt:lpstr>
      <vt:lpstr>Arial</vt:lpstr>
      <vt:lpstr>Calibri</vt:lpstr>
      <vt:lpstr>Consolas</vt:lpstr>
      <vt:lpstr>Segoe Pro</vt:lpstr>
      <vt:lpstr>Segoe Pro Light</vt:lpstr>
      <vt:lpstr>Segoe UI</vt:lpstr>
      <vt:lpstr>Segoe UI Black</vt:lpstr>
      <vt:lpstr>Segoe UI Light</vt:lpstr>
      <vt:lpstr>Segoe UI Semibold</vt:lpstr>
      <vt:lpstr>Wingdings</vt:lpstr>
      <vt:lpstr>STB Product Families 2015</vt:lpstr>
      <vt:lpstr>5-30660_TR21_BO_CT_Template</vt:lpstr>
      <vt:lpstr>1_Azure Event</vt:lpstr>
      <vt:lpstr>2_Azure Event</vt:lpstr>
      <vt:lpstr>Step 5 DocumentDB</vt:lpstr>
      <vt:lpstr>Goal</vt:lpstr>
      <vt:lpstr>What is NoSQL?</vt:lpstr>
      <vt:lpstr>Azure DocumentDB</vt:lpstr>
      <vt:lpstr>Azure DocumentDB at Microsoft</vt:lpstr>
      <vt:lpstr>Rich query over JSON data</vt:lpstr>
      <vt:lpstr>Reliable and predictable performance</vt:lpstr>
      <vt:lpstr>Well-suited for web and mobile apps</vt:lpstr>
      <vt:lpstr>Azure DocumentDB basics</vt:lpstr>
      <vt:lpstr>Security model</vt:lpstr>
      <vt:lpstr>Let’s code! </vt:lpstr>
      <vt:lpstr>PowerPoint Presentation</vt:lpstr>
      <vt:lpstr>Useful tools and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Resource Associations</dc:title>
  <dc:creator>David Chapdelaine</dc:creator>
  <cp:lastModifiedBy>David Chapdelaine</cp:lastModifiedBy>
  <cp:revision>13</cp:revision>
  <dcterms:created xsi:type="dcterms:W3CDTF">2017-04-13T01:00:31Z</dcterms:created>
  <dcterms:modified xsi:type="dcterms:W3CDTF">2017-04-20T02:06:33Z</dcterms:modified>
</cp:coreProperties>
</file>

<file path=docProps/thumbnail.jpeg>
</file>